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86" r:id="rId5"/>
    <p:sldId id="293" r:id="rId6"/>
    <p:sldId id="285" r:id="rId7"/>
    <p:sldId id="305" r:id="rId8"/>
    <p:sldId id="306" r:id="rId9"/>
    <p:sldId id="307" r:id="rId10"/>
    <p:sldId id="294" r:id="rId11"/>
    <p:sldId id="295" r:id="rId12"/>
    <p:sldId id="296" r:id="rId13"/>
    <p:sldId id="299" r:id="rId14"/>
    <p:sldId id="308" r:id="rId15"/>
    <p:sldId id="314" r:id="rId16"/>
    <p:sldId id="315" r:id="rId17"/>
    <p:sldId id="316" r:id="rId18"/>
    <p:sldId id="303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10" autoAdjust="0"/>
  </p:normalViewPr>
  <p:slideViewPr>
    <p:cSldViewPr>
      <p:cViewPr varScale="1">
        <p:scale>
          <a:sx n="106" d="100"/>
          <a:sy n="106" d="100"/>
        </p:scale>
        <p:origin x="17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9445113" cy="40386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0" b="1" dirty="0">
                <a:solidFill>
                  <a:schemeClr val="tx2">
                    <a:lumMod val="75000"/>
                  </a:schemeClr>
                </a:solidFill>
              </a:rPr>
              <a:t>Экскурсия </a:t>
            </a:r>
            <a:br>
              <a:rPr lang="ru-RU" sz="8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8000" b="1" dirty="0">
                <a:solidFill>
                  <a:schemeClr val="tx2">
                    <a:lumMod val="75000"/>
                  </a:schemeClr>
                </a:solidFill>
              </a:rPr>
              <a:t>в Музее истории Екатеринбурга</a:t>
            </a:r>
            <a:endParaRPr lang="ru-RU" sz="8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59087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Эта социальная история поможет подготовиться к посещению музея.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 экскурсии вы узнаете, как выглядел Екатеринбург много лет назад, когда его только построили.</a:t>
            </a:r>
          </a:p>
        </p:txBody>
      </p:sp>
      <p:pic>
        <p:nvPicPr>
          <p:cNvPr id="4" name="Рисунок 3" descr="IMG_4450.JPG"/>
          <p:cNvPicPr>
            <a:picLocks noChangeAspect="1"/>
          </p:cNvPicPr>
          <p:nvPr/>
        </p:nvPicPr>
        <p:blipFill>
          <a:blip r:embed="rId2" cstate="print"/>
          <a:srcRect b="8750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5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19050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Экскурсовод расскажет, что производилось на Екатеринбургском заводе.</a:t>
            </a:r>
          </a:p>
          <a:p>
            <a:endParaRPr lang="ru-RU" sz="2000" dirty="0"/>
          </a:p>
        </p:txBody>
      </p:sp>
      <p:pic>
        <p:nvPicPr>
          <p:cNvPr id="5" name="Рисунок 4" descr="IMG_4448.JPG"/>
          <p:cNvPicPr>
            <a:picLocks noChangeAspect="1"/>
          </p:cNvPicPr>
          <p:nvPr/>
        </p:nvPicPr>
        <p:blipFill>
          <a:blip r:embed="rId2" cstate="print"/>
          <a:srcRect l="15000" r="29167"/>
          <a:stretch>
            <a:fillRect/>
          </a:stretch>
        </p:blipFill>
        <p:spPr>
          <a:xfrm>
            <a:off x="-228600" y="0"/>
            <a:ext cx="548830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36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7800" y="24384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 увидите, какие предметы использовали люди в то время.</a:t>
            </a:r>
          </a:p>
          <a:p>
            <a:endParaRPr lang="ru-RU" sz="2000" dirty="0"/>
          </a:p>
        </p:txBody>
      </p:sp>
      <p:pic>
        <p:nvPicPr>
          <p:cNvPr id="5" name="Рисунок 4" descr="IMG_4447.JPG"/>
          <p:cNvPicPr>
            <a:picLocks noChangeAspect="1"/>
          </p:cNvPicPr>
          <p:nvPr/>
        </p:nvPicPr>
        <p:blipFill>
          <a:blip r:embed="rId2" cstate="print"/>
          <a:srcRect l="23333" r="26667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7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5093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После экскурсии вы сможете посмотреть фильм о Екатеринбурге в кинозале.</a:t>
            </a:r>
          </a:p>
        </p:txBody>
      </p:sp>
      <p:pic>
        <p:nvPicPr>
          <p:cNvPr id="4" name="Рисунок 3" descr="IMG_4461.JPG"/>
          <p:cNvPicPr>
            <a:picLocks noChangeAspect="1"/>
          </p:cNvPicPr>
          <p:nvPr/>
        </p:nvPicPr>
        <p:blipFill>
          <a:blip r:embed="rId2" cstate="print"/>
          <a:srcRect t="8750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922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 втором этаже музея вы узнаете, каким был Екатеринбург в </a:t>
            </a:r>
            <a:r>
              <a:rPr lang="en-US" sz="2000" dirty="0"/>
              <a:t>XIX</a:t>
            </a:r>
            <a:r>
              <a:rPr lang="ru-RU" sz="2000" dirty="0"/>
              <a:t> веке.</a:t>
            </a:r>
            <a:r>
              <a:rPr lang="en-US" sz="2000" dirty="0"/>
              <a:t> </a:t>
            </a:r>
            <a:endParaRPr lang="ru-RU" sz="2000" dirty="0"/>
          </a:p>
        </p:txBody>
      </p:sp>
      <p:pic>
        <p:nvPicPr>
          <p:cNvPr id="5" name="Рисунок 4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0781"/>
            <a:ext cx="9144000" cy="60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19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фис2\Desktop\социстории\011.jpg"/>
          <p:cNvPicPr>
            <a:picLocks noChangeAspect="1" noChangeArrowheads="1"/>
          </p:cNvPicPr>
          <p:nvPr/>
        </p:nvPicPr>
        <p:blipFill>
          <a:blip r:embed="rId2" cstate="print"/>
          <a:srcRect t="6914" b="5762"/>
          <a:stretch>
            <a:fillRect/>
          </a:stretch>
        </p:blipFill>
        <p:spPr bwMode="auto">
          <a:xfrm>
            <a:off x="0" y="1083259"/>
            <a:ext cx="9144000" cy="57747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 увидите много старинных предметов, которыми пользовались люди в прошлом.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14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922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 сможете рассмотреть старинные монеты.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фис2\Desktop\социстории\IMG_4458.JPG"/>
          <p:cNvPicPr>
            <a:picLocks noChangeAspect="1" noChangeArrowheads="1"/>
          </p:cNvPicPr>
          <p:nvPr/>
        </p:nvPicPr>
        <p:blipFill>
          <a:blip r:embed="rId2" cstate="print"/>
          <a:srcRect t="4054"/>
          <a:stretch>
            <a:fillRect/>
          </a:stretch>
        </p:blipFill>
        <p:spPr bwMode="auto">
          <a:xfrm>
            <a:off x="0" y="1009135"/>
            <a:ext cx="9144000" cy="58488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 помощью интерактивного макета, вы узнаете, что раньше было на территории Исторического сквера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Спасибо, что посетили музей истории Екатеринбурга</a:t>
            </a:r>
            <a:r>
              <a:rPr lang="ru-RU" sz="2200"/>
              <a:t>. </a:t>
            </a:r>
          </a:p>
          <a:p>
            <a:r>
              <a:rPr lang="ru-RU" sz="2200"/>
              <a:t>Будем </a:t>
            </a:r>
            <a:r>
              <a:rPr lang="ru-RU" sz="2200" dirty="0"/>
              <a:t>ждать </a:t>
            </a:r>
            <a:r>
              <a:rPr lang="ru-RU" sz="2200"/>
              <a:t>вас снова!</a:t>
            </a: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84FF9-1E8C-4001-8C26-07943C3D8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"/>
          <a:stretch/>
        </p:blipFill>
        <p:spPr>
          <a:xfrm>
            <a:off x="0" y="1371600"/>
            <a:ext cx="9144000" cy="59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378"/>
            <a:ext cx="8991600" cy="1368221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Музей истории Екатеринбурга находится по адресу улица Карла Либкнехта, 26.</a:t>
            </a:r>
            <a:br>
              <a:rPr lang="ru-RU" sz="2000" dirty="0"/>
            </a:br>
            <a:r>
              <a:rPr lang="ru-RU" sz="2000" dirty="0"/>
              <a:t>Время работы с 11:00 до 19:00, в понедельник выходной.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25DCB6-2415-4D39-87DC-7EC6C36A9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371600"/>
            <a:ext cx="9220199" cy="61964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137160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Стоимость билета 200 рублей, экскурсии 500 рублей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4AB12E-3022-49AE-8C84-702236028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1" y="1371600"/>
            <a:ext cx="9159498" cy="61069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51710"/>
            <a:ext cx="849854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  <a:t>На входе вы встретите охранника. Он измерит вам температуру и проверит сертификат о прививке.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D68644-472F-41BC-97A7-92E3A177F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/>
          <a:stretch/>
        </p:blipFill>
        <p:spPr>
          <a:xfrm>
            <a:off x="0" y="1371600"/>
            <a:ext cx="9144000" cy="57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6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музее есть разные залы.</a:t>
            </a:r>
          </a:p>
        </p:txBody>
      </p:sp>
      <p:pic>
        <p:nvPicPr>
          <p:cNvPr id="1026" name="Picture 2" descr="C:\Users\Офис2\Desktop\социстории\IMG_4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81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83AF6-8546-41A3-8B57-F7E36856D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7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985BDE-C6A1-4E30-86D2-EED25D0B3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5" y="0"/>
            <a:ext cx="102728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2400" y="152400"/>
            <a:ext cx="8686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Найти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дорогу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помогают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указатели.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IMG_4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8600" y="152400"/>
            <a:ext cx="8686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первом этаже </a:t>
            </a:r>
            <a:r>
              <a:rPr lang="ru-RU" sz="2000" dirty="0">
                <a:latin typeface="+mj-lt"/>
                <a:ea typeface="+mj-ea"/>
                <a:cs typeface="+mj-cs"/>
              </a:rPr>
              <a:t>можно посмотреть план всего музея.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191</Words>
  <Application>Microsoft Office PowerPoint</Application>
  <PresentationFormat>Экран (4:3)</PresentationFormat>
  <Paragraphs>18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Экскурсия  в Музее истории Екатеринбурга</vt:lpstr>
      <vt:lpstr>Музей истории Екатеринбурга находится по адресу улица Карла Либкнехта, 26. Время работы с 11:00 до 19:00, в понедельник выходной.</vt:lpstr>
      <vt:lpstr>Стоимость билета 200 рублей, экскурсии 500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музей истории Екатеринбурга</dc:title>
  <dc:creator>User</dc:creator>
  <cp:lastModifiedBy>User</cp:lastModifiedBy>
  <cp:revision>113</cp:revision>
  <dcterms:created xsi:type="dcterms:W3CDTF">2020-03-26T07:43:13Z</dcterms:created>
  <dcterms:modified xsi:type="dcterms:W3CDTF">2022-01-18T04:47:20Z</dcterms:modified>
</cp:coreProperties>
</file>