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9" r:id="rId3"/>
    <p:sldId id="273" r:id="rId4"/>
    <p:sldId id="272" r:id="rId5"/>
    <p:sldId id="257" r:id="rId6"/>
    <p:sldId id="258" r:id="rId7"/>
    <p:sldId id="263" r:id="rId8"/>
    <p:sldId id="277" r:id="rId9"/>
    <p:sldId id="268" r:id="rId10"/>
    <p:sldId id="266" r:id="rId11"/>
    <p:sldId id="281" r:id="rId12"/>
    <p:sldId id="280" r:id="rId13"/>
    <p:sldId id="276" r:id="rId14"/>
    <p:sldId id="260" r:id="rId15"/>
    <p:sldId id="265" r:id="rId16"/>
    <p:sldId id="274" r:id="rId17"/>
    <p:sldId id="264" r:id="rId18"/>
    <p:sldId id="279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3553" autoAdjust="0"/>
  </p:normalViewPr>
  <p:slideViewPr>
    <p:cSldViewPr>
      <p:cViewPr varScale="1">
        <p:scale>
          <a:sx n="114" d="100"/>
          <a:sy n="114" d="100"/>
        </p:scale>
        <p:origin x="1464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828B7C-3E23-491E-BCFD-7675464DA5E3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0BACEC-E1B5-4332-81A7-589A4F2995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8358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0BACEC-E1B5-4332-81A7-589A4F29955A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74599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3B2A0-9918-4B7F-98B5-6FE4B1961EE7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44D43-50B5-47D4-811E-B71D5B6AA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5331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3B2A0-9918-4B7F-98B5-6FE4B1961EE7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44D43-50B5-47D4-811E-B71D5B6AA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2197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3B2A0-9918-4B7F-98B5-6FE4B1961EE7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44D43-50B5-47D4-811E-B71D5B6AA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5992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3B2A0-9918-4B7F-98B5-6FE4B1961EE7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44D43-50B5-47D4-811E-B71D5B6AA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3148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3B2A0-9918-4B7F-98B5-6FE4B1961EE7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44D43-50B5-47D4-811E-B71D5B6AA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18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3B2A0-9918-4B7F-98B5-6FE4B1961EE7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44D43-50B5-47D4-811E-B71D5B6AA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8505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3B2A0-9918-4B7F-98B5-6FE4B1961EE7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44D43-50B5-47D4-811E-B71D5B6AA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0623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3B2A0-9918-4B7F-98B5-6FE4B1961EE7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44D43-50B5-47D4-811E-B71D5B6AA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9233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3B2A0-9918-4B7F-98B5-6FE4B1961EE7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44D43-50B5-47D4-811E-B71D5B6AA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0607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3B2A0-9918-4B7F-98B5-6FE4B1961EE7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44D43-50B5-47D4-811E-B71D5B6AA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5834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3B2A0-9918-4B7F-98B5-6FE4B1961EE7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44D43-50B5-47D4-811E-B71D5B6AA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016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C3B2A0-9918-4B7F-98B5-6FE4B1961EE7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C44D43-50B5-47D4-811E-B71D5B6AA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7107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2636912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dirty="0"/>
              <a:t>СОЦИАЛЬНАЯ ИСТОРИЯ</a:t>
            </a:r>
            <a:br>
              <a:rPr lang="ru-RU" dirty="0"/>
            </a:br>
            <a:r>
              <a:rPr lang="ru-RU" dirty="0"/>
              <a:t>площадка </a:t>
            </a:r>
            <a:r>
              <a:rPr lang="ru-RU" b="1" dirty="0"/>
              <a:t>Харитоновский парк</a:t>
            </a:r>
            <a:br>
              <a:rPr lang="ru-RU" b="1" dirty="0"/>
            </a:br>
            <a:r>
              <a:rPr lang="ru-RU" b="1" dirty="0"/>
              <a:t>на «НОЧИ МУЗЫКИ»</a:t>
            </a:r>
            <a:br>
              <a:rPr lang="ru-RU" dirty="0"/>
            </a:br>
            <a:r>
              <a:rPr lang="ru-RU" b="1" dirty="0"/>
              <a:t>28 июня 2024</a:t>
            </a:r>
            <a:br>
              <a:rPr lang="ru-RU" b="1" dirty="0"/>
            </a:b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3482563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9144000" cy="764704"/>
          </a:xfrm>
        </p:spPr>
        <p:txBody>
          <a:bodyPr>
            <a:noAutofit/>
          </a:bodyPr>
          <a:lstStyle/>
          <a:p>
            <a:pPr algn="l"/>
            <a:r>
              <a:rPr lang="ru-RU" sz="2000" dirty="0"/>
              <a:t>На празднике будет очень много незнакомых людей. </a:t>
            </a:r>
            <a:br>
              <a:rPr lang="ru-RU" sz="2000" dirty="0"/>
            </a:br>
            <a:r>
              <a:rPr lang="ru-RU" sz="2000" dirty="0"/>
              <a:t>Они могут собираться в толпы и выстаиваться в очереди. </a:t>
            </a:r>
            <a:br>
              <a:rPr lang="ru-RU" sz="2000" dirty="0"/>
            </a:br>
            <a:r>
              <a:rPr lang="ru-RU" sz="2000" dirty="0"/>
              <a:t>Они могу громко петь, кричать и разговаривать.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7977091-DA11-22EB-1072-A4EE091F60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81"/>
          <a:stretch/>
        </p:blipFill>
        <p:spPr>
          <a:xfrm>
            <a:off x="-142374" y="1497188"/>
            <a:ext cx="9428747" cy="535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7055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9144000" cy="764704"/>
          </a:xfrm>
        </p:spPr>
        <p:txBody>
          <a:bodyPr>
            <a:noAutofit/>
          </a:bodyPr>
          <a:lstStyle/>
          <a:p>
            <a:pPr algn="l"/>
            <a:r>
              <a:rPr lang="ru-RU" sz="2000" dirty="0"/>
              <a:t>Так выглядит толпа: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5A5F33C9-10A6-28D5-26E2-FD9532C113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42"/>
          <a:stretch/>
        </p:blipFill>
        <p:spPr>
          <a:xfrm>
            <a:off x="-756592" y="1329317"/>
            <a:ext cx="10297143" cy="5528683"/>
          </a:xfrm>
        </p:spPr>
      </p:pic>
    </p:spTree>
    <p:extLst>
      <p:ext uri="{BB962C8B-B14F-4D97-AF65-F5344CB8AC3E}">
        <p14:creationId xmlns:p14="http://schemas.microsoft.com/office/powerpoint/2010/main" val="3158221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9144000" cy="764704"/>
          </a:xfrm>
        </p:spPr>
        <p:txBody>
          <a:bodyPr>
            <a:noAutofit/>
          </a:bodyPr>
          <a:lstStyle/>
          <a:p>
            <a:pPr algn="l"/>
            <a:r>
              <a:rPr lang="ru-RU" sz="2000" dirty="0"/>
              <a:t>Так выглядит очередь: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8AB8EC1-9B13-D012-8205-461C6C57F6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8" b="10601"/>
          <a:stretch/>
        </p:blipFill>
        <p:spPr>
          <a:xfrm>
            <a:off x="-25256" y="1484785"/>
            <a:ext cx="9143357" cy="537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0312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0" y="188640"/>
            <a:ext cx="9123308" cy="5300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/>
              <a:t>Охранник может попросить меня открыть рюкзак и показать ему его содержимое. </a:t>
            </a:r>
          </a:p>
        </p:txBody>
      </p:sp>
      <p:pic>
        <p:nvPicPr>
          <p:cNvPr id="2050" name="Picture 2" descr="https://xn--h1aa0abgczd7be.xn--p1ai/media/cache/9a/d3/9ad391fc0edc093feb95dcdc5989b3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9144000" cy="6462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9643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251520" y="260648"/>
            <a:ext cx="9170493" cy="11909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/>
              <a:t>Если я потерялся или плохо себя чувствую, я смогу ПОПРОСИТЬ О ПОМОЩИ. </a:t>
            </a:r>
          </a:p>
          <a:p>
            <a:pPr marL="0" indent="0">
              <a:buNone/>
            </a:pPr>
            <a:r>
              <a:rPr lang="ru-RU" sz="2000" dirty="0"/>
              <a:t>Я обращусь к волонтеру, охраннику или полицейскому. Волонтёр будет ходить в такой футболке: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3CEB6E8-BD0A-46F1-A779-2D4A321921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80" y="1520342"/>
            <a:ext cx="7560840" cy="5077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4827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260648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Это охранник. </a:t>
            </a:r>
            <a:endParaRPr lang="en-GB" sz="2000" dirty="0"/>
          </a:p>
          <a:p>
            <a:r>
              <a:rPr lang="ru-RU" sz="2000" dirty="0"/>
              <a:t>У него может быть любая внешность, </a:t>
            </a:r>
            <a:endParaRPr lang="en-GB" sz="2000" dirty="0"/>
          </a:p>
          <a:p>
            <a:r>
              <a:rPr lang="ru-RU" sz="2000" dirty="0"/>
              <a:t>но на форме обязательно будет надпись «Охрана»: </a:t>
            </a:r>
          </a:p>
        </p:txBody>
      </p:sp>
      <p:pic>
        <p:nvPicPr>
          <p:cNvPr id="8196" name="Picture 4" descr="Охрана: профессиональная и эффективная » BigPicture.r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132856"/>
            <a:ext cx="4352483" cy="244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Обязанности охраны: как обеспечивается безопасность объектов? — НАМ  ДОВЕРЯЮТ СВОЮ безопасность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984" y="2132856"/>
            <a:ext cx="4352484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49571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90548" y="260648"/>
            <a:ext cx="917204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Это сотрудники полиции. </a:t>
            </a:r>
            <a:endParaRPr lang="en-GB" sz="2000" dirty="0"/>
          </a:p>
          <a:p>
            <a:r>
              <a:rPr lang="ru-RU" sz="2000" dirty="0"/>
              <a:t>У них может быть разная внешность, </a:t>
            </a:r>
            <a:endParaRPr lang="en-GB" sz="2000" dirty="0"/>
          </a:p>
          <a:p>
            <a:r>
              <a:rPr lang="ru-RU" sz="2000" dirty="0"/>
              <a:t>но они обязательно будут в специальной полицейской форме:</a:t>
            </a:r>
          </a:p>
        </p:txBody>
      </p:sp>
      <p:pic>
        <p:nvPicPr>
          <p:cNvPr id="5" name="Picture 10" descr="Большинство россиян против переименования милиции в полицию - Газета.Ru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0" r="7640"/>
          <a:stretch/>
        </p:blipFill>
        <p:spPr bwMode="auto">
          <a:xfrm>
            <a:off x="190547" y="2154493"/>
            <a:ext cx="4343559" cy="289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Полиция начала вскрывать машины и квартиры россиян по новым правилам:  Общество: Облгазет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568" y="2132856"/>
            <a:ext cx="4343559" cy="2892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21876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60648"/>
            <a:ext cx="9170493" cy="7200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/>
              <a:t>Я буду часто смотреть на свой телефон.</a:t>
            </a:r>
            <a:endParaRPr lang="en-GB" sz="2000" dirty="0"/>
          </a:p>
          <a:p>
            <a:pPr marL="0" indent="0">
              <a:buNone/>
            </a:pPr>
            <a:r>
              <a:rPr lang="ru-RU" sz="2000" dirty="0"/>
              <a:t>Я не пропущу звонок от родителей или друзей.</a:t>
            </a:r>
          </a:p>
        </p:txBody>
      </p:sp>
      <p:pic>
        <p:nvPicPr>
          <p:cNvPr id="7170" name="Picture 2" descr="Когда появился первый мобильный телефон - Парламентская газет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9144000" cy="6051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49571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99592" y="1796336"/>
            <a:ext cx="916147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/>
          </a:p>
          <a:p>
            <a:endParaRPr lang="ru-RU" sz="2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7992E3-B92B-357A-71FE-94B3D4C815BD}"/>
              </a:ext>
            </a:extLst>
          </p:cNvPr>
          <p:cNvSpPr txBox="1"/>
          <p:nvPr/>
        </p:nvSpPr>
        <p:spPr>
          <a:xfrm>
            <a:off x="467544" y="2967335"/>
            <a:ext cx="878369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/>
              <a:t>На концертах будет громко и ярко. Будет много людей.</a:t>
            </a:r>
            <a:br>
              <a:rPr lang="ru-RU" sz="1800" dirty="0"/>
            </a:br>
            <a:r>
              <a:rPr lang="ru-RU" sz="1800" dirty="0"/>
              <a:t>Если мне станет плохо и я захочу уйти – я скажу сопровождающим.</a:t>
            </a:r>
            <a:br>
              <a:rPr lang="ru-RU" sz="1800" dirty="0"/>
            </a:br>
            <a:r>
              <a:rPr lang="ru-RU" sz="1800" dirty="0"/>
              <a:t>Мы уйдем и мне сразу станет легче.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05814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-99392"/>
            <a:ext cx="9144000" cy="1143000"/>
          </a:xfrm>
        </p:spPr>
        <p:txBody>
          <a:bodyPr>
            <a:normAutofit/>
          </a:bodyPr>
          <a:lstStyle/>
          <a:p>
            <a:pPr algn="l"/>
            <a:r>
              <a:rPr lang="ru-RU" sz="2000" dirty="0"/>
              <a:t>Сегодня я пойду </a:t>
            </a:r>
            <a:r>
              <a:rPr lang="ru-RU" sz="2000" b="1" dirty="0"/>
              <a:t>в Харитоновский парк на НОЧЬ МУЗЫКИ.</a:t>
            </a:r>
            <a:endParaRPr lang="ru-RU" sz="20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1DAA86-16AB-D0F4-4C3B-4626B68202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7238"/>
            <a:ext cx="9144000" cy="610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1006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9512" y="203109"/>
            <a:ext cx="91614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Это праздник, на котором пройдут концерты разных исполнителей и групп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7B7B8FE-E378-1617-6C24-7445993427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7049"/>
            <a:ext cx="9161478" cy="6090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3299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9034" y="116632"/>
            <a:ext cx="916147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Концерты будут проходит вечером и ночью. Это будет выглядеть так: </a:t>
            </a:r>
          </a:p>
          <a:p>
            <a:endParaRPr lang="ru-RU" sz="2000" dirty="0"/>
          </a:p>
          <a:p>
            <a:endParaRPr lang="ru-RU" sz="20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9F35EAB-172F-28E1-68FA-88E4F6A90F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6"/>
          <a:stretch/>
        </p:blipFill>
        <p:spPr>
          <a:xfrm>
            <a:off x="-72516" y="741040"/>
            <a:ext cx="9216516" cy="55682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004726-FF94-9A4F-7ED6-EC9878CF7BC8}"/>
              </a:ext>
            </a:extLst>
          </p:cNvPr>
          <p:cNvSpPr txBox="1"/>
          <p:nvPr/>
        </p:nvSpPr>
        <p:spPr>
          <a:xfrm>
            <a:off x="54634" y="6371492"/>
            <a:ext cx="82809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/>
              <a:t>Я буду ходить там, где много фонарей и светло. </a:t>
            </a:r>
          </a:p>
        </p:txBody>
      </p:sp>
    </p:spTree>
    <p:extLst>
      <p:ext uri="{BB962C8B-B14F-4D97-AF65-F5344CB8AC3E}">
        <p14:creationId xmlns:p14="http://schemas.microsoft.com/office/powerpoint/2010/main" val="32501959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7997" y="196802"/>
            <a:ext cx="916147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Я заранее изучу программу на сайте </a:t>
            </a:r>
            <a:r>
              <a:rPr lang="ru-RU" sz="2000" dirty="0" err="1"/>
              <a:t>культурадлявсех.рф</a:t>
            </a:r>
            <a:r>
              <a:rPr lang="ru-RU" sz="2000" dirty="0"/>
              <a:t> и спланирую свой маршрут.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9" t="10951" r="10535" b="5239"/>
          <a:stretch/>
        </p:blipFill>
        <p:spPr bwMode="auto">
          <a:xfrm>
            <a:off x="107504" y="960444"/>
            <a:ext cx="8921063" cy="49168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1" t="13994" r="6368" b="60234"/>
          <a:stretch/>
        </p:blipFill>
        <p:spPr bwMode="auto">
          <a:xfrm>
            <a:off x="107503" y="5373217"/>
            <a:ext cx="8921063" cy="14847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71026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343" y="188640"/>
            <a:ext cx="9123308" cy="7200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/>
              <a:t>На сайте я заполню форму регистрации и отмечу, что пойду в Харитоновский парк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2" t="9936" r="12888" b="5619"/>
          <a:stretch/>
        </p:blipFill>
        <p:spPr bwMode="auto">
          <a:xfrm>
            <a:off x="0" y="1230086"/>
            <a:ext cx="9144000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75957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260648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Чтобы мне было удобно, я возьму с собой </a:t>
            </a:r>
            <a:r>
              <a:rPr lang="ru-RU" sz="2000" dirty="0" err="1"/>
              <a:t>беруши</a:t>
            </a:r>
            <a:r>
              <a:rPr lang="ru-RU" sz="2000" dirty="0"/>
              <a:t> или наушники. </a:t>
            </a:r>
          </a:p>
          <a:p>
            <a:r>
              <a:rPr lang="ru-RU" sz="2000" dirty="0"/>
              <a:t>Я надену их, если звуки станут громкими. </a:t>
            </a:r>
          </a:p>
        </p:txBody>
      </p:sp>
      <p:pic>
        <p:nvPicPr>
          <p:cNvPr id="6146" name="Picture 2" descr="https://www.technoavia.ru/img/product_images/5471.png?sc=model_zo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132856"/>
            <a:ext cx="3590256" cy="359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Беруши противошумные (1 пара) 146267 Купить онлайн по низкой цене: отзывы,  характеристики, фот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852936"/>
            <a:ext cx="2651448" cy="2651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49571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"/>
            <a:ext cx="9143999" cy="10527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err="1"/>
              <a:t>Концертыбудут</a:t>
            </a:r>
            <a:r>
              <a:rPr lang="ru-RU" sz="2000" dirty="0"/>
              <a:t> проходить прямо на улице - под открытым небом. Это будет выглядеть так: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3379BCA-1879-DDB4-35A2-F7F25A7ACE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57237"/>
            <a:ext cx="9143999" cy="610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9015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614" y="188640"/>
            <a:ext cx="9144000" cy="764704"/>
          </a:xfrm>
        </p:spPr>
        <p:txBody>
          <a:bodyPr>
            <a:noAutofit/>
          </a:bodyPr>
          <a:lstStyle/>
          <a:p>
            <a:pPr algn="l"/>
            <a:r>
              <a:rPr lang="ru-RU" sz="2000" dirty="0"/>
              <a:t>Будет много яркого света - мигающих цветных фонарей и стробоскопов.</a:t>
            </a:r>
          </a:p>
        </p:txBody>
      </p:sp>
      <p:pic>
        <p:nvPicPr>
          <p:cNvPr id="3" name="Объект 4">
            <a:extLst>
              <a:ext uri="{FF2B5EF4-FFF2-40B4-BE49-F238E27FC236}">
                <a16:creationId xmlns:a16="http://schemas.microsoft.com/office/drawing/2014/main" id="{49F8EA2C-AAB9-C13F-8CA0-0AD08EB31A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43"/>
          <a:stretch/>
        </p:blipFill>
        <p:spPr>
          <a:xfrm>
            <a:off x="-118978" y="1124744"/>
            <a:ext cx="9371497" cy="5760640"/>
          </a:xfrm>
        </p:spPr>
      </p:pic>
    </p:spTree>
    <p:extLst>
      <p:ext uri="{BB962C8B-B14F-4D97-AF65-F5344CB8AC3E}">
        <p14:creationId xmlns:p14="http://schemas.microsoft.com/office/powerpoint/2010/main" val="391678549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1370</TotalTime>
  <Words>307</Words>
  <Application>Microsoft Macintosh PowerPoint</Application>
  <PresentationFormat>Экран (4:3)</PresentationFormat>
  <Paragraphs>27</Paragraphs>
  <Slides>18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1" baseType="lpstr">
      <vt:lpstr>Arial</vt:lpstr>
      <vt:lpstr>Calibri</vt:lpstr>
      <vt:lpstr>Тема Office</vt:lpstr>
      <vt:lpstr>СОЦИАЛЬНАЯ ИСТОРИЯ площадка Харитоновский парк на «НОЧИ МУЗЫКИ» 28 июня 2024 </vt:lpstr>
      <vt:lpstr>Сегодня я пойду в Харитоновский парк на НОЧЬ МУЗЫКИ.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Будет много яркого света - мигающих цветных фонарей и стробоскопов.</vt:lpstr>
      <vt:lpstr>На празднике будет очень много незнакомых людей.  Они могут собираться в толпы и выстаиваться в очереди.  Они могу громко петь, кричать и разговаривать.</vt:lpstr>
      <vt:lpstr>Так выглядит толпа:</vt:lpstr>
      <vt:lpstr>Так выглядит очередь: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ЕДИНАЯ СОЦИАЛЬНАЯ ИСТОРИЯ «НОЧЬ МУЗЫКИ В ЕКАТЕРИНБУРГЕ»</dc:title>
  <dc:creator>с нежностью</dc:creator>
  <cp:lastModifiedBy>Microsoft Office User</cp:lastModifiedBy>
  <cp:revision>39</cp:revision>
  <dcterms:created xsi:type="dcterms:W3CDTF">2023-06-14T13:17:07Z</dcterms:created>
  <dcterms:modified xsi:type="dcterms:W3CDTF">2024-06-24T17:31:40Z</dcterms:modified>
</cp:coreProperties>
</file>