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84" r:id="rId4"/>
    <p:sldId id="283" r:id="rId5"/>
    <p:sldId id="277" r:id="rId6"/>
    <p:sldId id="285" r:id="rId7"/>
    <p:sldId id="260" r:id="rId8"/>
    <p:sldId id="263" r:id="rId9"/>
    <p:sldId id="264" r:id="rId10"/>
    <p:sldId id="28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/>
    <p:restoredTop sz="93508" autoAdjust="0"/>
  </p:normalViewPr>
  <p:slideViewPr>
    <p:cSldViewPr>
      <p:cViewPr varScale="1">
        <p:scale>
          <a:sx n="98" d="100"/>
          <a:sy n="98" d="100"/>
        </p:scale>
        <p:origin x="184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28B7C-3E23-491E-BCFD-7675464DA5E3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BACEC-E1B5-4332-81A7-589A4F299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35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BACEC-E1B5-4332-81A7-589A4F29955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0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BACEC-E1B5-4332-81A7-589A4F29955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5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3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9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99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4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0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2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3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60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83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1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3B2A0-9918-4B7F-98B5-6FE4B1961EE7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10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orms.gle/py48atLLn6fdUsct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49971"/>
            <a:ext cx="7772400" cy="175805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ЭТО СОЦИАЛЬНАЯ ИСТОРИЯ </a:t>
            </a:r>
            <a:br>
              <a:rPr lang="ru-RU" dirty="0"/>
            </a:br>
            <a:r>
              <a:rPr lang="ru-RU" b="1" dirty="0"/>
              <a:t>Музей истории Екатеринбурга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C71FB0-A072-5011-90DC-4E9C77E4B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51" y="5517232"/>
            <a:ext cx="268829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56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3999" cy="10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Сегодня я посетил музей истории Екатеринбурга. Я молодец.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53E6B4-88F7-25EB-4826-A7A190D99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7097" y="1357268"/>
            <a:ext cx="6117299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30"/>
            <a:ext cx="9144000" cy="975580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8 июня я пойду на </a:t>
            </a:r>
            <a:r>
              <a:rPr lang="ru-RU" sz="2000"/>
              <a:t>экскурсию в </a:t>
            </a:r>
            <a:r>
              <a:rPr lang="ru-RU" sz="2000" b="1"/>
              <a:t>музей </a:t>
            </a:r>
            <a:r>
              <a:rPr lang="ru-RU" sz="2000" b="1" dirty="0"/>
              <a:t>истории Екатеринбурга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12A937-D5AC-2601-8161-9AF28C8D2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9" y="982810"/>
            <a:ext cx="8498703" cy="58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0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874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Сегодня я буду смотреть выставку «Бег моторов. Двадцатый век начинается» об истории зарождения </a:t>
            </a:r>
            <a:r>
              <a:rPr lang="ru-RU" sz="2000" dirty="0" err="1"/>
              <a:t>мотодвижения</a:t>
            </a:r>
            <a:r>
              <a:rPr lang="ru-RU" sz="2000" dirty="0"/>
              <a:t> в городе Екатеринбурге.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36D703-9BEF-7CFB-2895-2C3D8A64C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1"/>
          <a:stretch/>
        </p:blipFill>
        <p:spPr>
          <a:xfrm>
            <a:off x="685800" y="1340768"/>
            <a:ext cx="77724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3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1246"/>
            <a:ext cx="9144000" cy="829482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Чтобы попасть на экскурсию, я зарегистрируюсь по ссылке: </a:t>
            </a:r>
            <a:r>
              <a:rPr lang="en" sz="2000" dirty="0">
                <a:hlinkClick r:id="rId2"/>
              </a:rPr>
              <a:t>https://forms.gle/py48atLLn6fdUsct6</a:t>
            </a:r>
            <a:r>
              <a:rPr lang="ru-RU" sz="2000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DA269F-EBF9-886C-5BA9-9B0AF8E848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" b="8095"/>
          <a:stretch/>
        </p:blipFill>
        <p:spPr>
          <a:xfrm>
            <a:off x="179884" y="1772816"/>
            <a:ext cx="8784604" cy="488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3999" cy="10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Я приду в Музей истории Екатеринбурга 8 июня заранее, за 15 минут до начала экскурсии. Я встречусь со всей группой, кто как и я пойдет на экскурсию у входа в музей. Так выглядит группа: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75408D-50F3-8942-8B88-B74BF367B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056784" cy="5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0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3999" cy="10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Экскурсия начнется в 15:00. Её будет вести экскурсовод. Так выглядит экскурсовод: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8DEB41-FEB4-9801-9600-883F63564657}"/>
              </a:ext>
            </a:extLst>
          </p:cNvPr>
          <p:cNvSpPr txBox="1"/>
          <p:nvPr/>
        </p:nvSpPr>
        <p:spPr>
          <a:xfrm>
            <a:off x="-38020" y="6093296"/>
            <a:ext cx="9143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/>
              <a:t>Экскурсовод главный в группе. Экскурсовод будет говорить мне, что делать и куда пойти. Я буду ходить вместе с экскурсоводом и слушать то, что он рассказывает.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65FD3B-64E4-BFE7-BED6-49583B768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3" b="-1"/>
          <a:stretch/>
        </p:blipFill>
        <p:spPr>
          <a:xfrm>
            <a:off x="2643188" y="836712"/>
            <a:ext cx="3713680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5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66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 нами будут волонтёры.</a:t>
            </a:r>
          </a:p>
          <a:p>
            <a:r>
              <a:rPr lang="ru-RU" sz="2000" dirty="0"/>
              <a:t>Волонтёры всегда придут на помощь, если это необходимо.</a:t>
            </a:r>
          </a:p>
          <a:p>
            <a:r>
              <a:rPr lang="ru-RU" sz="2000" dirty="0"/>
              <a:t>Волонтёров можно узнать по надписи «волонтёр» на одежде.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63B0BB-002D-0CC0-F82A-D73119D3A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916832"/>
            <a:ext cx="61468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8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Если звуки вокруг станут громкими и я устану, я попрошу наушники. После экскурсии я обязательно верну наушники. </a:t>
            </a:r>
          </a:p>
        </p:txBody>
      </p:sp>
      <p:pic>
        <p:nvPicPr>
          <p:cNvPr id="6146" name="Picture 2" descr="https://www.technoavia.ru/img/product_images/5471.png?sc=model_zo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96" y="2060848"/>
            <a:ext cx="3590256" cy="359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5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70493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Я возьму с собой свой телефон, чтобы позвонить друзьям и родителям, если потеряюсь.</a:t>
            </a:r>
          </a:p>
        </p:txBody>
      </p:sp>
      <p:pic>
        <p:nvPicPr>
          <p:cNvPr id="7170" name="Picture 2" descr="Когда появился первый мобильный телефон - Парламентская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718"/>
            <a:ext cx="9144000" cy="605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57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25425</TotalTime>
  <Words>212</Words>
  <Application>Microsoft Macintosh PowerPoint</Application>
  <PresentationFormat>Экран (4:3)</PresentationFormat>
  <Paragraphs>15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ЭТО СОЦИАЛЬНАЯ ИСТОРИЯ  Музей истории Екатеринбурга</vt:lpstr>
      <vt:lpstr>8 июня я пойду на экскурсию в музей истории Екатеринбурга</vt:lpstr>
      <vt:lpstr>Сегодня я буду смотреть выставку «Бег моторов. Двадцатый век начинается» об истории зарождения мотодвижения в городе Екатеринбурге. </vt:lpstr>
      <vt:lpstr>Чтобы попасть на экскурсию, я зарегистрируюсь по ссылке: https://forms.gle/py48atLLn6fdUsct6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ЕДИНАЯ СОЦИАЛЬНАЯ ИСТОРИЯ «НОЧЬ МУЗЫКИ В ЕКАТЕРИНБУРГЕ»</dc:title>
  <dc:creator>с нежностью</dc:creator>
  <cp:lastModifiedBy>Microsoft Office User</cp:lastModifiedBy>
  <cp:revision>69</cp:revision>
  <dcterms:created xsi:type="dcterms:W3CDTF">2023-06-14T13:17:07Z</dcterms:created>
  <dcterms:modified xsi:type="dcterms:W3CDTF">2024-06-04T20:01:49Z</dcterms:modified>
</cp:coreProperties>
</file>