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84" r:id="rId4"/>
    <p:sldId id="283" r:id="rId5"/>
    <p:sldId id="277" r:id="rId6"/>
    <p:sldId id="285" r:id="rId7"/>
    <p:sldId id="286" r:id="rId8"/>
    <p:sldId id="260" r:id="rId9"/>
    <p:sldId id="263" r:id="rId10"/>
    <p:sldId id="264" r:id="rId11"/>
    <p:sldId id="28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3508" autoAdjust="0"/>
  </p:normalViewPr>
  <p:slideViewPr>
    <p:cSldViewPr>
      <p:cViewPr varScale="1">
        <p:scale>
          <a:sx n="100" d="100"/>
          <a:sy n="100" d="100"/>
        </p:scale>
        <p:origin x="664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28B7C-3E23-491E-BCFD-7675464DA5E3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BACEC-E1B5-4332-81A7-589A4F299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5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B2A0-9918-4B7F-98B5-6FE4B1961EE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49971"/>
            <a:ext cx="7772400" cy="175805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ЭТО СОЦИАЛЬНАЯ ИСТОРИЯ </a:t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>НА НОЧЬ МУЗЕЕВ – 2024</a:t>
            </a:r>
            <a:br>
              <a:rPr lang="ru-RU" dirty="0"/>
            </a:br>
            <a:r>
              <a:rPr lang="ru-RU" b="1" dirty="0"/>
              <a:t>Колизей</a:t>
            </a:r>
            <a:br>
              <a:rPr lang="ru-RU" dirty="0"/>
            </a:br>
            <a:r>
              <a:rPr lang="ru-RU" dirty="0"/>
              <a:t>(театр «Провинциальные танцы»)</a:t>
            </a:r>
          </a:p>
        </p:txBody>
      </p:sp>
    </p:spTree>
    <p:extLst>
      <p:ext uri="{BB962C8B-B14F-4D97-AF65-F5344CB8AC3E}">
        <p14:creationId xmlns:p14="http://schemas.microsoft.com/office/powerpoint/2010/main" val="23482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Я возьму с собой свой телефон, чтобы позвонить друзьям и родителям, если потеряюсь.</a:t>
            </a:r>
          </a:p>
        </p:txBody>
      </p:sp>
      <p:pic>
        <p:nvPicPr>
          <p:cNvPr id="7170" name="Picture 2" descr="Когда появился первый мобильный телефон - Парламентская газе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r="4114"/>
          <a:stretch/>
        </p:blipFill>
        <p:spPr bwMode="auto">
          <a:xfrm>
            <a:off x="1061610" y="1566610"/>
            <a:ext cx="7020780" cy="53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32049"/>
            <a:ext cx="9143999" cy="69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Сегодня я посетил Колизей. Я молодец.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F412EC-88FF-D190-8605-98190B0B5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5"/>
          <a:stretch/>
        </p:blipFill>
        <p:spPr>
          <a:xfrm>
            <a:off x="755576" y="1404882"/>
            <a:ext cx="7704856" cy="54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4882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Сегодня я пойду на экскурсию в </a:t>
            </a:r>
            <a:r>
              <a:rPr lang="ru-RU" sz="2000" b="1" dirty="0"/>
              <a:t>Колизей. </a:t>
            </a:r>
            <a:endParaRPr lang="ru-RU" sz="2000" dirty="0"/>
          </a:p>
        </p:txBody>
      </p:sp>
      <p:pic>
        <p:nvPicPr>
          <p:cNvPr id="1026" name="Picture 2" descr="Кинотеатр «Колизей» в Екатеринбурге объявил о закрытии — URA.RU">
            <a:extLst>
              <a:ext uri="{FF2B5EF4-FFF2-40B4-BE49-F238E27FC236}">
                <a16:creationId xmlns:a16="http://schemas.microsoft.com/office/drawing/2014/main" id="{DA9308DF-6DC2-9E6A-B980-92CDCE60F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 bwMode="auto">
          <a:xfrm>
            <a:off x="557808" y="2053242"/>
            <a:ext cx="8028384" cy="47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0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/>
              <a:t>Колизей </a:t>
            </a:r>
            <a:r>
              <a:rPr lang="ru-RU" sz="2000" dirty="0"/>
              <a:t>— это кинотеатр в Екатеринбурге и старейший зал города. Сейчас в здании расположен театр «Провинциальные танцы» </a:t>
            </a:r>
          </a:p>
        </p:txBody>
      </p:sp>
      <p:pic>
        <p:nvPicPr>
          <p:cNvPr id="2050" name="Picture 2" descr="Провинциальные танцы» покажут горожанам данс-сериал — Global City -  интернет-журнал">
            <a:extLst>
              <a:ext uri="{FF2B5EF4-FFF2-40B4-BE49-F238E27FC236}">
                <a16:creationId xmlns:a16="http://schemas.microsoft.com/office/drawing/2014/main" id="{8F1456CC-AE63-867B-88F6-819E72951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8"/>
          <a:stretch/>
        </p:blipFill>
        <p:spPr bwMode="auto">
          <a:xfrm>
            <a:off x="574700" y="1988840"/>
            <a:ext cx="79945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3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29482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Я войду в среднюю дверь со стороны улицы Карла Либкнехта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012522-9B9F-DE01-24DD-4A5BED76F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-244" r="17849" b="244"/>
          <a:stretch/>
        </p:blipFill>
        <p:spPr>
          <a:xfrm>
            <a:off x="611560" y="1268761"/>
            <a:ext cx="7772400" cy="55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3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43999" cy="548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На входе будет стоять охранник. Он может попросить меня показать свой рюкзак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B3F8ED-58E3-9BB5-B687-BED6604F1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r="5502"/>
          <a:stretch/>
        </p:blipFill>
        <p:spPr>
          <a:xfrm>
            <a:off x="539552" y="1340768"/>
            <a:ext cx="7801255" cy="550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0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4664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После того, как я пройду охранника, я пойду вместе с группой на экскурсию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39C5B8-6745-ACE0-87AF-BE497FC5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1675788"/>
            <a:ext cx="7812360" cy="520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5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3999" cy="1484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 нами будет экскурсовод. Он главный в группе. Экскурсовод будет говорить мне, что делать и куда пойти.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Я буду ходить вместе с экскурсоводом и слушать то, что он рассказывает.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073986C-175D-80CE-3FD1-7F37BA111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b="13508"/>
          <a:stretch/>
        </p:blipFill>
        <p:spPr bwMode="auto">
          <a:xfrm>
            <a:off x="2275253" y="1771549"/>
            <a:ext cx="4593494" cy="508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454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7784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Ещё с нами будут волонтёры.</a:t>
            </a:r>
          </a:p>
          <a:p>
            <a:r>
              <a:rPr lang="ru-RU" sz="2000" dirty="0"/>
              <a:t>Волонтёры всегда придут на помощь, если это необходимо.</a:t>
            </a:r>
          </a:p>
          <a:p>
            <a:r>
              <a:rPr lang="ru-RU" sz="2000" dirty="0"/>
              <a:t>Волонтёров можно узнать по надписи "волонтёр" на одежде или значке.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89D3D-0F21-A496-0E49-DB966A34E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844824"/>
            <a:ext cx="6146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048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звуки вокруг станут громкими и я устану, я попрошу наушники. После экскурсии я обязательно верну наушники. </a:t>
            </a:r>
          </a:p>
        </p:txBody>
      </p:sp>
      <p:pic>
        <p:nvPicPr>
          <p:cNvPr id="6146" name="Picture 2" descr="https://www.technoavia.ru/img/product_images/5471.png?sc=model_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72" y="2348880"/>
            <a:ext cx="3590256" cy="3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5629</TotalTime>
  <Words>193</Words>
  <Application>Microsoft Macintosh PowerPoint</Application>
  <PresentationFormat>Экран (4:3)</PresentationFormat>
  <Paragraphs>16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ЭТО СОЦИАЛЬНАЯ ИСТОРИЯ  НА НОЧЬ МУЗЕЕВ – 2024 Колизей (театр «Провинциальные танцы»)</vt:lpstr>
      <vt:lpstr>Сегодня я пойду на экскурсию в Колизей. </vt:lpstr>
      <vt:lpstr>Колизей — это кинотеатр в Екатеринбурге и старейший зал города. Сейчас в здании расположен театр «Провинциальные танцы» </vt:lpstr>
      <vt:lpstr>Я войду в среднюю дверь со стороны улицы Карла Либкнехта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ЕДИНАЯ СОЦИАЛЬНАЯ ИСТОРИЯ «НОЧЬ МУЗЫКИ В ЕКАТЕРИНБУРГЕ»</dc:title>
  <dc:creator>с нежностью</dc:creator>
  <cp:lastModifiedBy>Microsoft Office User</cp:lastModifiedBy>
  <cp:revision>66</cp:revision>
  <dcterms:created xsi:type="dcterms:W3CDTF">2023-06-14T13:17:07Z</dcterms:created>
  <dcterms:modified xsi:type="dcterms:W3CDTF">2024-05-15T11:03:58Z</dcterms:modified>
</cp:coreProperties>
</file>