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3" r:id="rId4"/>
    <p:sldId id="271" r:id="rId5"/>
    <p:sldId id="258" r:id="rId6"/>
    <p:sldId id="266" r:id="rId7"/>
    <p:sldId id="275" r:id="rId8"/>
    <p:sldId id="260" r:id="rId9"/>
    <p:sldId id="269" r:id="rId10"/>
    <p:sldId id="261" r:id="rId11"/>
    <p:sldId id="262" r:id="rId12"/>
    <p:sldId id="263" r:id="rId13"/>
    <p:sldId id="274" r:id="rId14"/>
    <p:sldId id="272" r:id="rId15"/>
    <p:sldId id="26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5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8E3FD-5FDF-4D4D-9FED-00B853E3FBF1}" type="datetimeFigureOut">
              <a:rPr lang="en-US" smtClean="0"/>
              <a:t>5/15/24</a:t>
            </a:fld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004FC-3162-4089-B78A-B47035FE39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B62985B-EED4-4442-8AAC-0171BDDB394F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0B7CDB6-3C81-4F68-8917-5842D9561B07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67105DE-899F-4034-B992-754A5B6227D9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F57ECCB-8281-41EB-9B5B-395909761D83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F57ECCB-8281-41EB-9B5B-395909761D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37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B5D3BA9-A240-4CAF-9D4F-8B03A644587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5F9365C-E831-4B64-ACF3-00A72A0414CD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AFFB215-8812-42FC-98C5-70533CCCE0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44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AFFB215-8812-42FC-98C5-70533CCCE0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59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F16427D-B76E-4B35-AEE5-353D1C02E8E5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BD26931-89F7-49CE-8676-8E2EDE9F97C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BD26931-89F7-49CE-8676-8E2EDE9F97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65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AF13054-6EC5-4523-8A11-50759F38FD89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AD84011-F609-4E4D-8A39-F4615A2672D8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altLang="en-US"/>
              <a:t>Щелкните для изменения стиля основного подзаголовка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5/15/24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Название и текст по вертика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по вертикали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5/15/24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Название по вертикали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по вертикали 2"/>
          <p:cNvSpPr>
            <a:spLocks noGrp="1" noEditPoints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5/15/24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ние и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5/15/24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5/15/24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контента 3"/>
          <p:cNvSpPr>
            <a:spLocks noGrp="1" noEditPoints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5" name="Заполнитель даты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5/15/24</a:t>
            </a:fld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4" name="Заполнитель контента 3"/>
          <p:cNvSpPr>
            <a:spLocks noGrp="1" noEditPoints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5" name="Заполнитель текста 4"/>
          <p:cNvSpPr>
            <a:spLocks noGrp="1" noEditPoints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6" name="Заполнитель контента 5"/>
          <p:cNvSpPr>
            <a:spLocks noGrp="1" noEditPoints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7" name="Заполнитель даты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5/15/24</a:t>
            </a:fld>
            <a:endParaRPr lang="en-US"/>
          </a:p>
        </p:txBody>
      </p:sp>
      <p:sp>
        <p:nvSpPr>
          <p:cNvPr id="8" name="Заполнитель нижнего колонтитула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9" name="Заполнитель номера слайда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5/15/24</a:t>
            </a:fld>
            <a:endParaRPr lang="en-US"/>
          </a:p>
        </p:txBody>
      </p:sp>
      <p:sp>
        <p:nvSpPr>
          <p:cNvPr id="4" name="Заполнитель нижнего колонтитула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Заполнитель номера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даты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5/15/24</a:t>
            </a:fld>
            <a:endParaRPr lang="en-US"/>
          </a:p>
        </p:txBody>
      </p:sp>
      <p:sp>
        <p:nvSpPr>
          <p:cNvPr id="3" name="Заполнитель нижнего колонтитула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Контен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текста 3"/>
          <p:cNvSpPr>
            <a:spLocks noGrp="1" noEditPoints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5" name="Заполнитель даты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5/15/24</a:t>
            </a:fld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изображения 2"/>
          <p:cNvSpPr>
            <a:spLocks noGrp="1" noEditPoints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altLang="en-US"/>
              <a:t>Щелкните значок, чтобы добавить рисунок</a:t>
            </a:r>
          </a:p>
        </p:txBody>
      </p:sp>
      <p:sp>
        <p:nvSpPr>
          <p:cNvPr id="4" name="Заполнитель текста 3"/>
          <p:cNvSpPr>
            <a:spLocks noGrp="1" noEditPoints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5" name="Заполнитель даты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5/15/24</a:t>
            </a:fld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названия 1"/>
          <p:cNvSpPr>
            <a:spLocks noGrp="1" noEditPoints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7FF2-845F-41B9-944F-35B90659B7D6}" type="datetimeFigureOut">
              <a:rPr lang="en-US" smtClean="0"/>
              <a:t>5/15/24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2;&#1091;&#1083;&#1100;&#1090;&#1091;&#1088;&#1072;&#1076;&#1083;&#1103;&#1074;&#1089;&#1077;&#1093;.&#1088;&#1092;/inclusive_event/nm23/4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1" y="722369"/>
            <a:ext cx="9144000" cy="2202582"/>
          </a:xfrm>
        </p:spPr>
        <p:txBody>
          <a:bodyPr>
            <a:normAutofit/>
          </a:bodyPr>
          <a:lstStyle/>
          <a:p>
            <a:r>
              <a:rPr lang="ru-RU" altLang="en-US" sz="4800" dirty="0"/>
              <a:t>Единая социальная история </a:t>
            </a: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82297" y="2924951"/>
            <a:ext cx="9144000" cy="1655762"/>
          </a:xfrm>
        </p:spPr>
        <p:txBody>
          <a:bodyPr/>
          <a:lstStyle/>
          <a:p>
            <a:r>
              <a:rPr lang="ru-RU" altLang="en-US" sz="3200" b="1" dirty="0"/>
              <a:t>«Ночь музеев 2024»</a:t>
            </a:r>
          </a:p>
          <a:p>
            <a:r>
              <a:rPr lang="ru-RU" altLang="en-US" sz="3200" dirty="0"/>
              <a:t>Екатеринбург</a:t>
            </a:r>
            <a:r>
              <a:rPr lang="ru-RU" altLang="en-US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313092" y="335946"/>
            <a:ext cx="10335857" cy="5649120"/>
          </a:xfrm>
        </p:spPr>
        <p:txBody>
          <a:bodyPr>
            <a:normAutofit/>
          </a:bodyPr>
          <a:lstStyle/>
          <a:p>
            <a:r>
              <a:rPr lang="ru-RU" sz="2000" dirty="0"/>
              <a:t>На улицах может быть много людей.</a:t>
            </a:r>
          </a:p>
          <a:p>
            <a:r>
              <a:rPr lang="ru-RU" sz="2000" dirty="0"/>
              <a:t>Я буду спокоен.</a:t>
            </a:r>
          </a:p>
          <a:p>
            <a:r>
              <a:rPr lang="ru-RU" sz="2000" dirty="0"/>
              <a:t>Если мне будет страшно, я скажу об этом друзьям или родителям.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2851" y="1883664"/>
            <a:ext cx="7562357" cy="46640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495300" y="107951"/>
            <a:ext cx="485775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+mn-lt"/>
              </a:rPr>
              <a:t>Я буду соблюдать правила безопасности: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361950" y="1253331"/>
            <a:ext cx="10515600" cy="4351338"/>
          </a:xfrm>
        </p:spPr>
        <p:txBody>
          <a:bodyPr>
            <a:normAutofit/>
          </a:bodyPr>
          <a:lstStyle/>
          <a:p>
            <a:r>
              <a:rPr lang="ru-RU" sz="2000" dirty="0"/>
              <a:t>Я пойду на праздник с друзьями или родителями.</a:t>
            </a:r>
          </a:p>
          <a:p>
            <a:endParaRPr lang="ru-RU" sz="2000" dirty="0"/>
          </a:p>
          <a:p>
            <a:r>
              <a:rPr lang="ru-RU" sz="2000" dirty="0"/>
              <a:t>Я заранее заряжу свой телефон, чтобы он всегда был включён.</a:t>
            </a:r>
          </a:p>
          <a:p>
            <a:endParaRPr lang="ru-RU" sz="2000" dirty="0"/>
          </a:p>
          <a:p>
            <a:r>
              <a:rPr lang="ru-RU" sz="2000" dirty="0"/>
              <a:t>Я буду разговаривать только со знакомыми людьми.</a:t>
            </a:r>
          </a:p>
          <a:p>
            <a:endParaRPr lang="ru-RU" sz="2000" dirty="0"/>
          </a:p>
          <a:p>
            <a:r>
              <a:rPr lang="ru-RU" sz="2000" dirty="0"/>
              <a:t>Если я буду себя плохо чувствовать, я обязательно скажу об этом </a:t>
            </a:r>
          </a:p>
          <a:p>
            <a:pPr marL="0" indent="0">
              <a:buNone/>
            </a:pPr>
            <a:r>
              <a:rPr lang="ru-RU" sz="2000" dirty="0"/>
              <a:t>своим друзьям или родителям.</a:t>
            </a:r>
          </a:p>
          <a:p>
            <a:pPr marL="0" indent="0">
              <a:buNone/>
            </a:pPr>
            <a:endParaRPr lang="ru-RU" sz="2000" dirty="0"/>
          </a:p>
          <a:p>
            <a:endParaRPr lang="ru-RU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485481" y="726409"/>
            <a:ext cx="8658520" cy="44987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Я буду соблюдать правила безопасности:</a:t>
            </a:r>
            <a:endParaRPr lang="ru-RU" sz="2000" dirty="0"/>
          </a:p>
          <a:p>
            <a:r>
              <a:rPr lang="ru-RU" sz="2000" dirty="0"/>
              <a:t>Если я потерялся или плохо себя чувствую, я смогу ПОПРОСИТЬ О ПОМОЩИ. </a:t>
            </a:r>
          </a:p>
          <a:p>
            <a:endParaRPr lang="ru-RU" sz="2000" dirty="0"/>
          </a:p>
          <a:p>
            <a:r>
              <a:rPr lang="ru-RU" sz="2000" dirty="0"/>
              <a:t>Мне могут помочь волонтеры, охранники или сотрудники полиции.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• Я не буду убегать и прятаться.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• Я останусь в освещенном людном месте.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• Я постараюсь позвонить родителям или друзьям.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485481" y="680688"/>
            <a:ext cx="8480390" cy="53638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Я буду соблюдать правила безопасности: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• Если из-за громкой музыки меня не будет слышно, я пошлю им СМС </a:t>
            </a:r>
          </a:p>
          <a:p>
            <a:pPr marL="0" indent="0">
              <a:buNone/>
            </a:pPr>
            <a:r>
              <a:rPr lang="ru-RU" sz="2000" dirty="0"/>
              <a:t>или напишу сообщение в </a:t>
            </a:r>
            <a:r>
              <a:rPr lang="ru-RU" sz="2000" dirty="0" err="1"/>
              <a:t>Ватсап</a:t>
            </a:r>
            <a:r>
              <a:rPr lang="ru-RU" sz="2000" dirty="0"/>
              <a:t>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• Если я по, </a:t>
            </a:r>
          </a:p>
          <a:p>
            <a:pPr marL="0" indent="0">
              <a:buNone/>
            </a:pPr>
            <a:r>
              <a:rPr lang="ru-RU" sz="2000" dirty="0"/>
              <a:t>я ПОПРОШУ ПОМОЩИ волонтера или полицейского.</a:t>
            </a:r>
            <a:br>
              <a:rPr lang="ru-RU" sz="2000" dirty="0"/>
            </a:br>
            <a:endParaRPr lang="ru-RU" sz="2000" dirty="0"/>
          </a:p>
          <a:p>
            <a:pPr marL="0" indent="0">
              <a:buNone/>
            </a:pPr>
            <a:r>
              <a:rPr lang="ru-RU" sz="2000" dirty="0"/>
              <a:t>• Я скажу волонтеру, охраннику или полицейскому:</a:t>
            </a:r>
          </a:p>
          <a:p>
            <a:pPr marL="0" indent="0">
              <a:buNone/>
            </a:pPr>
            <a:r>
              <a:rPr lang="ru-RU" sz="2000" dirty="0"/>
              <a:t>«Я потерялся, мне нужна помощь».</a:t>
            </a:r>
            <a:br>
              <a:rPr lang="ru-RU" sz="2000" dirty="0"/>
            </a:br>
            <a:endParaRPr lang="ru-RU" sz="2000" dirty="0"/>
          </a:p>
          <a:p>
            <a:pPr marL="0" indent="0">
              <a:buNone/>
            </a:pPr>
            <a:r>
              <a:rPr lang="ru-RU" sz="2000" dirty="0"/>
              <a:t>• Я назову им свое имя и телефонный номер родителей.</a:t>
            </a:r>
            <a:br>
              <a:rPr lang="ru-RU" sz="2000" dirty="0"/>
            </a:br>
            <a:endParaRPr lang="ru-RU" sz="2000" dirty="0"/>
          </a:p>
          <a:p>
            <a:pPr marL="0" indent="0">
              <a:buNone/>
            </a:pPr>
            <a:r>
              <a:rPr lang="ru-RU" sz="2000" dirty="0"/>
              <a:t>• Я спокойно дождусь, пока волонтер, охранник или полицейский</a:t>
            </a:r>
          </a:p>
          <a:p>
            <a:pPr marL="0" indent="0">
              <a:buNone/>
            </a:pPr>
            <a:r>
              <a:rPr lang="ru-RU" sz="2000" dirty="0"/>
              <a:t> свяжется с ними.</a:t>
            </a:r>
          </a:p>
        </p:txBody>
      </p:sp>
    </p:spTree>
    <p:extLst>
      <p:ext uri="{BB962C8B-B14F-4D97-AF65-F5344CB8AC3E}">
        <p14:creationId xmlns:p14="http://schemas.microsoft.com/office/powerpoint/2010/main" val="3055539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>
            <a:extLst>
              <a:ext uri="{FF2B5EF4-FFF2-40B4-BE49-F238E27FC236}">
                <a16:creationId xmlns:a16="http://schemas.microsoft.com/office/drawing/2014/main" id="{72B8BF39-7BB3-4973-98D8-09884BDBB8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485" y="1924778"/>
            <a:ext cx="3818103" cy="2545402"/>
          </a:xfrm>
          <a:prstGeom prst="rect">
            <a:avLst/>
          </a:prstGeom>
        </p:spPr>
      </p:pic>
      <p:pic>
        <p:nvPicPr>
          <p:cNvPr id="5" name="Изображение 4">
            <a:extLst>
              <a:ext uri="{FF2B5EF4-FFF2-40B4-BE49-F238E27FC236}">
                <a16:creationId xmlns:a16="http://schemas.microsoft.com/office/drawing/2014/main" id="{F55DF96D-7A45-477E-8F6F-1365A27375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28830" y="1924778"/>
            <a:ext cx="3833053" cy="2556646"/>
          </a:xfrm>
          <a:prstGeom prst="rect">
            <a:avLst/>
          </a:prstGeom>
        </p:spPr>
      </p:pic>
      <p:sp>
        <p:nvSpPr>
          <p:cNvPr id="6" name="Текст. поле 5">
            <a:extLst>
              <a:ext uri="{FF2B5EF4-FFF2-40B4-BE49-F238E27FC236}">
                <a16:creationId xmlns:a16="http://schemas.microsoft.com/office/drawing/2014/main" id="{5519B53A-D7C6-485F-AE5B-F981FA8FDBD3}"/>
              </a:ext>
            </a:extLst>
          </p:cNvPr>
          <p:cNvSpPr txBox="1"/>
          <p:nvPr/>
        </p:nvSpPr>
        <p:spPr>
          <a:xfrm>
            <a:off x="591510" y="1195371"/>
            <a:ext cx="4557091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Так выглядит сотрудник охраны</a:t>
            </a:r>
            <a:endParaRPr lang="en-US" dirty="0"/>
          </a:p>
        </p:txBody>
      </p:sp>
      <p:sp>
        <p:nvSpPr>
          <p:cNvPr id="7" name="Текст. поле 6">
            <a:extLst>
              <a:ext uri="{FF2B5EF4-FFF2-40B4-BE49-F238E27FC236}">
                <a16:creationId xmlns:a16="http://schemas.microsoft.com/office/drawing/2014/main" id="{B55966A4-DADE-4DBB-99E9-199FEE5CAE5F}"/>
              </a:ext>
            </a:extLst>
          </p:cNvPr>
          <p:cNvSpPr txBox="1"/>
          <p:nvPr/>
        </p:nvSpPr>
        <p:spPr>
          <a:xfrm>
            <a:off x="4948576" y="1199566"/>
            <a:ext cx="4529422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Так выглядит сотрудник полиции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147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429636" y="679018"/>
            <a:ext cx="10515600" cy="4351338"/>
          </a:xfrm>
        </p:spPr>
        <p:txBody>
          <a:bodyPr>
            <a:normAutofit/>
          </a:bodyPr>
          <a:lstStyle/>
          <a:p>
            <a:r>
              <a:rPr lang="ru-RU" sz="2000" dirty="0"/>
              <a:t>Сегодня я побывал(а) на акции «Ночь музеев»!</a:t>
            </a:r>
          </a:p>
          <a:p>
            <a:r>
              <a:rPr lang="ru-RU" sz="2000" dirty="0"/>
              <a:t>Я увидел(а) много всего интересного!</a:t>
            </a:r>
          </a:p>
          <a:p>
            <a:r>
              <a:rPr lang="ru-RU" sz="2000" dirty="0"/>
              <a:t>Я получил(а) много положительных эмоций!</a:t>
            </a:r>
          </a:p>
          <a:p>
            <a:r>
              <a:rPr lang="ru-RU" sz="2000" dirty="0"/>
              <a:t>Я обязательно пойду в следующем году на «Ночь музеев»!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294773" y="221128"/>
            <a:ext cx="10114567" cy="420093"/>
          </a:xfrm>
        </p:spPr>
        <p:txBody>
          <a:bodyPr>
            <a:noAutofit/>
          </a:bodyPr>
          <a:lstStyle/>
          <a:p>
            <a:r>
              <a:rPr lang="ru-RU" sz="2000" dirty="0"/>
              <a:t>18 мая 2024 года  в Екатеринбурге состоится акция «Ночь музеев».</a:t>
            </a:r>
          </a:p>
          <a:p>
            <a:r>
              <a:rPr lang="ru-RU" sz="2000" dirty="0"/>
              <a:t>В этот день музеи будут работать в вечернее и ночное время.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47" y="1408542"/>
            <a:ext cx="7790688" cy="52002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238985" y="276437"/>
            <a:ext cx="11289760" cy="5725266"/>
          </a:xfrm>
        </p:spPr>
        <p:txBody>
          <a:bodyPr>
            <a:normAutofit/>
          </a:bodyPr>
          <a:lstStyle/>
          <a:p>
            <a:r>
              <a:rPr lang="ru-RU" sz="2000" dirty="0"/>
              <a:t>В музеях пройдут специальные интересные программы.</a:t>
            </a:r>
          </a:p>
          <a:p>
            <a:r>
              <a:rPr lang="ru-RU" sz="2000" dirty="0"/>
              <a:t>Дневная программа для посетителей до 18 лет. </a:t>
            </a:r>
          </a:p>
          <a:p>
            <a:pPr marL="0" indent="0">
              <a:buNone/>
            </a:pPr>
            <a:r>
              <a:rPr lang="ru-RU" sz="2000" dirty="0"/>
              <a:t>Она будет проходить  с 11:00 утра и до 18:00 вечера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9"/>
          <a:stretch/>
        </p:blipFill>
        <p:spPr>
          <a:xfrm>
            <a:off x="896112" y="1766813"/>
            <a:ext cx="7391752" cy="487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14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258035" y="385392"/>
            <a:ext cx="11289760" cy="5725266"/>
          </a:xfrm>
        </p:spPr>
        <p:txBody>
          <a:bodyPr>
            <a:normAutofit/>
          </a:bodyPr>
          <a:lstStyle/>
          <a:p>
            <a:r>
              <a:rPr lang="ru-RU" sz="2000" dirty="0"/>
              <a:t>Основная программа будет проходить с 19:00 и до 02:00 ночи.</a:t>
            </a:r>
          </a:p>
          <a:p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AA7E73-B5AF-4AA2-91B4-A927FE073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7" r="17281"/>
          <a:stretch/>
        </p:blipFill>
        <p:spPr>
          <a:xfrm>
            <a:off x="758952" y="1485607"/>
            <a:ext cx="7542960" cy="507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49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0" y="356087"/>
            <a:ext cx="11739893" cy="4082062"/>
          </a:xfrm>
        </p:spPr>
        <p:txBody>
          <a:bodyPr>
            <a:normAutofit/>
          </a:bodyPr>
          <a:lstStyle/>
          <a:p>
            <a:r>
              <a:rPr lang="ru-RU" sz="2000" dirty="0"/>
              <a:t>В акции участвует много разных музеев, картинных галерей и даже стадион.</a:t>
            </a:r>
          </a:p>
          <a:p>
            <a:r>
              <a:rPr lang="ru-RU" sz="2000" dirty="0"/>
              <a:t>В музеях можно принять участие в викторинах, квестах, мастер-классах.</a:t>
            </a:r>
          </a:p>
          <a:p>
            <a:r>
              <a:rPr lang="ru-RU" sz="2000" dirty="0"/>
              <a:t>Посетить экскурсии, выставки и концерты.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buNone/>
            </a:pPr>
            <a:endParaRPr lang="ru-RU" sz="2000" b="1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2000" b="1" dirty="0"/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7"/>
          <a:stretch/>
        </p:blipFill>
        <p:spPr>
          <a:xfrm>
            <a:off x="773183" y="1755648"/>
            <a:ext cx="7593577" cy="49743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249694" y="283269"/>
            <a:ext cx="11353800" cy="4351338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Программу можно посмотреть заранее на сайте «Культура для всех»: </a:t>
            </a:r>
          </a:p>
          <a:p>
            <a:pPr marL="0" indent="0" algn="just">
              <a:buNone/>
            </a:pPr>
            <a:r>
              <a:rPr lang="ru-RU" sz="2000" dirty="0" err="1">
                <a:hlinkClick r:id="rId3"/>
              </a:rPr>
              <a:t>культурадлявсех.рф</a:t>
            </a:r>
            <a:r>
              <a:rPr lang="ru-RU" sz="2000" dirty="0">
                <a:hlinkClick r:id="rId3"/>
              </a:rPr>
              <a:t>/</a:t>
            </a:r>
            <a:r>
              <a:rPr lang="ru-RU" sz="2000" dirty="0" err="1">
                <a:hlinkClick r:id="rId3"/>
              </a:rPr>
              <a:t>inclusive_event</a:t>
            </a:r>
            <a:r>
              <a:rPr lang="ru-RU" sz="2000" dirty="0">
                <a:hlinkClick r:id="rId3"/>
              </a:rPr>
              <a:t>/nm24/4/</a:t>
            </a:r>
          </a:p>
          <a:p>
            <a:pPr marL="0" indent="0" algn="just">
              <a:buNone/>
            </a:pPr>
            <a:endParaRPr lang="ru-RU" sz="2000" dirty="0">
              <a:hlinkClick r:id="rId3"/>
            </a:endParaRPr>
          </a:p>
        </p:txBody>
      </p:sp>
      <p:sp>
        <p:nvSpPr>
          <p:cNvPr id="5" name="Текст. поле 4"/>
          <p:cNvSpPr txBox="1"/>
          <p:nvPr/>
        </p:nvSpPr>
        <p:spPr>
          <a:xfrm>
            <a:off x="249694" y="6391330"/>
            <a:ext cx="6910455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*так выглядит страница сайта "культура для всех"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4562" r="10590" b="15415"/>
          <a:stretch/>
        </p:blipFill>
        <p:spPr>
          <a:xfrm>
            <a:off x="396353" y="1865050"/>
            <a:ext cx="8427607" cy="42428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. поле 5">
            <a:extLst>
              <a:ext uri="{FF2B5EF4-FFF2-40B4-BE49-F238E27FC236}">
                <a16:creationId xmlns:a16="http://schemas.microsoft.com/office/drawing/2014/main" id="{C066CF2F-A6CE-4983-B711-29B90CBCD308}"/>
              </a:ext>
            </a:extLst>
          </p:cNvPr>
          <p:cNvSpPr txBox="1"/>
          <p:nvPr/>
        </p:nvSpPr>
        <p:spPr>
          <a:xfrm>
            <a:off x="332345" y="410457"/>
            <a:ext cx="11599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Я внимательно изучу все программы и выберу интересные мне.</a:t>
            </a:r>
          </a:p>
          <a:p>
            <a:pPr>
              <a:lnSpc>
                <a:spcPct val="100000"/>
              </a:lnSpc>
            </a:pP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" y="1399032"/>
            <a:ext cx="7534656" cy="502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34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269627" y="411760"/>
            <a:ext cx="11722347" cy="6446240"/>
          </a:xfrm>
        </p:spPr>
        <p:txBody>
          <a:bodyPr>
            <a:normAutofit/>
          </a:bodyPr>
          <a:lstStyle/>
          <a:p>
            <a:r>
              <a:rPr lang="ru-RU" sz="2000" dirty="0"/>
              <a:t>На площадках акции «Ночь музеев» будет много людей.</a:t>
            </a:r>
          </a:p>
          <a:p>
            <a:r>
              <a:rPr lang="ru-RU" sz="2000" dirty="0"/>
              <a:t>Я буду спокоен.</a:t>
            </a:r>
          </a:p>
          <a:p>
            <a:r>
              <a:rPr lang="ru-RU" sz="2000" dirty="0"/>
              <a:t>Если мне будет страшно, я обязательно позвоню родителям</a:t>
            </a:r>
            <a:br>
              <a:rPr lang="ru-RU" sz="2000" dirty="0"/>
            </a:br>
            <a:r>
              <a:rPr lang="ru-RU" sz="2000" dirty="0"/>
              <a:t>или обращусь к волонтёрам.</a:t>
            </a:r>
          </a:p>
          <a:p>
            <a:endParaRPr lang="ru-RU" sz="20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3"/>
          <a:srcRect l="12618" r="10577" b="26229"/>
          <a:stretch/>
        </p:blipFill>
        <p:spPr>
          <a:xfrm>
            <a:off x="845058" y="2000727"/>
            <a:ext cx="7421118" cy="475195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353821" y="296586"/>
            <a:ext cx="10515600" cy="4351338"/>
          </a:xfrm>
        </p:spPr>
        <p:txBody>
          <a:bodyPr>
            <a:normAutofit/>
          </a:bodyPr>
          <a:lstStyle/>
          <a:p>
            <a:r>
              <a:rPr lang="ru-RU" sz="2000" dirty="0"/>
              <a:t>В музеях будут волонтёры.</a:t>
            </a:r>
          </a:p>
          <a:p>
            <a:r>
              <a:rPr lang="ru-RU" sz="2000" dirty="0"/>
              <a:t>Волонтёры всегда придут на помощь, если это необходимо.</a:t>
            </a:r>
          </a:p>
          <a:p>
            <a:r>
              <a:rPr lang="ru-RU" sz="2000" dirty="0"/>
              <a:t>Волонтёров можно узнать по надписи "волонтёр" на одежде или значке.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33B9E9-769C-7181-2F87-737C13A86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1959016"/>
            <a:ext cx="6146800" cy="4127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По умолчанию">
  <a:themeElements>
    <a:clrScheme name="Офис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исная">
      <a:majorFont>
        <a:latin typeface="Calibri Light" panose="020F0302020204030204"/>
        <a:ea typeface=""/>
        <a:cs typeface=""/>
        <a:font script="Arab" typeface="Times New Roman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Times New Roman"/>
        <a:font script="Knda" typeface="Tunga"/>
        <a:font script="Khmr" typeface="MoolBoran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Angsan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 Light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 Light"/>
        <a:font script="Olck" typeface="Nirmala UI"/>
        <a:font script="Lisu" typeface="Segoe UI"/>
        <a:font script="Sora" typeface="Nirmala UI"/>
      </a:majorFont>
      <a:minorFont>
        <a:latin typeface="Calibri" panose="020F0502020204030204"/>
        <a:ea typeface=""/>
        <a:cs typeface=""/>
        <a:font script="Arab" typeface="Arial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Arial"/>
        <a:font script="Knda" typeface="Tunga"/>
        <a:font script="Khmr" typeface="DaunPenh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Cordi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"/>
        <a:font script="Olck" typeface="Nirmala UI"/>
        <a:font script="Lisu" typeface="Segoe UI"/>
        <a:font script="Sora" typeface="Nirmala UI"/>
      </a:minorFont>
    </a:fontScheme>
    <a:fmtScheme name="Офис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478</Words>
  <Application>Microsoft Macintosh PowerPoint</Application>
  <PresentationFormat>Экран (4:3)</PresentationFormat>
  <Paragraphs>84</Paragraphs>
  <Slides>15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По умолчанию</vt:lpstr>
      <vt:lpstr>Единая социальная история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 буду соблюдать правила безопасности: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Mobile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Microsoft Office User</cp:lastModifiedBy>
  <cp:revision>17</cp:revision>
  <dcterms:created xsi:type="dcterms:W3CDTF">2023-05-12T07:10:14Z</dcterms:created>
  <dcterms:modified xsi:type="dcterms:W3CDTF">2024-05-14T20:08:36Z</dcterms:modified>
</cp:coreProperties>
</file>