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84" r:id="rId4"/>
    <p:sldId id="333" r:id="rId5"/>
    <p:sldId id="339" r:id="rId6"/>
    <p:sldId id="340" r:id="rId7"/>
    <p:sldId id="337" r:id="rId8"/>
    <p:sldId id="315" r:id="rId9"/>
    <p:sldId id="332" r:id="rId10"/>
    <p:sldId id="341" r:id="rId11"/>
    <p:sldId id="322" r:id="rId12"/>
    <p:sldId id="293" r:id="rId13"/>
    <p:sldId id="287" r:id="rId14"/>
    <p:sldId id="262" r:id="rId15"/>
    <p:sldId id="263" r:id="rId16"/>
    <p:sldId id="274" r:id="rId17"/>
    <p:sldId id="272" r:id="rId18"/>
    <p:sldId id="31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66"/>
    <p:restoredTop sz="93600" autoAdjust="0"/>
  </p:normalViewPr>
  <p:slideViewPr>
    <p:cSldViewPr>
      <p:cViewPr varScale="1">
        <p:scale>
          <a:sx n="96" d="100"/>
          <a:sy n="96" d="100"/>
        </p:scale>
        <p:origin x="1080" y="168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96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79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678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749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122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27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67105DE-899F-4034-B992-754A5B6227D9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F57ECCB-8281-41EB-9B5B-395909761D8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F57ECCB-8281-41EB-9B5B-395909761D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37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3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67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38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03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02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00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824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558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6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82;&#1091;&#1083;&#1100;&#1090;&#1091;&#1088;&#1072;&#1076;&#1083;&#1103;&#1074;&#1089;&#1077;&#1093;.&#1088;&#1092;/inclusive_event/nm23/4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93987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это социальная история</a:t>
            </a:r>
            <a:br>
              <a:rPr lang="ru-RU" dirty="0"/>
            </a:br>
            <a:r>
              <a:rPr lang="ru-RU" dirty="0"/>
              <a:t>акции «Ночь музеев»</a:t>
            </a:r>
          </a:p>
        </p:txBody>
      </p:sp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5">
            <a:extLst>
              <a:ext uri="{FF2B5EF4-FFF2-40B4-BE49-F238E27FC236}">
                <a16:creationId xmlns:a16="http://schemas.microsoft.com/office/drawing/2014/main" id="{01A1CCA3-AD04-83CF-E129-93F6E9965E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9980" y="883534"/>
            <a:ext cx="9183980" cy="566418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На улицах может быть много людей.</a:t>
            </a:r>
            <a:br>
              <a:rPr lang="ru-RU" sz="2000" dirty="0"/>
            </a:br>
            <a:r>
              <a:rPr lang="ru-RU" sz="2000" dirty="0"/>
              <a:t>Я буду спокоен. Со мной всё будет хорошо.</a:t>
            </a:r>
            <a:br>
              <a:rPr lang="ru-RU" sz="2000" dirty="0"/>
            </a:br>
            <a:r>
              <a:rPr lang="ru-RU" sz="2000" dirty="0"/>
              <a:t>Если мне будет страшно, я скажу об этом друзьям или родителям.</a:t>
            </a:r>
          </a:p>
        </p:txBody>
      </p:sp>
    </p:spTree>
    <p:extLst>
      <p:ext uri="{BB962C8B-B14F-4D97-AF65-F5344CB8AC3E}">
        <p14:creationId xmlns:p14="http://schemas.microsoft.com/office/powerpoint/2010/main" val="181168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666C50-A390-9E8D-E1A4-7AFF498ED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92"/>
            <a:ext cx="9144000" cy="609904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0"/>
            <a:ext cx="9183980" cy="836712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Если я устану, я сообщу родителям или друзьям и они помогут найти для меня тихое место. Я сообщу родителям или друзьям, если захочу уйти.</a:t>
            </a:r>
          </a:p>
        </p:txBody>
      </p:sp>
    </p:spTree>
    <p:extLst>
      <p:ext uri="{BB962C8B-B14F-4D97-AF65-F5344CB8AC3E}">
        <p14:creationId xmlns:p14="http://schemas.microsoft.com/office/powerpoint/2010/main" val="3007724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391380"/>
            <a:ext cx="9183980" cy="44533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000" dirty="0"/>
              <a:t>Я возьму с собой наушники или беруши. Когда мне станет громко, я их надену.</a:t>
            </a:r>
          </a:p>
        </p:txBody>
      </p:sp>
      <p:pic>
        <p:nvPicPr>
          <p:cNvPr id="3" name="Picture 2" descr="https://www.technoavia.ru/img/product_images/5471.png?sc=model_zoom">
            <a:extLst>
              <a:ext uri="{FF2B5EF4-FFF2-40B4-BE49-F238E27FC236}">
                <a16:creationId xmlns:a16="http://schemas.microsoft.com/office/drawing/2014/main" id="{C96B4721-61E1-E386-5A32-3ADAA29D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96" y="2060848"/>
            <a:ext cx="3590256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34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гда появился первый мобильный телефон - Парламентская газета">
            <a:extLst>
              <a:ext uri="{FF2B5EF4-FFF2-40B4-BE49-F238E27FC236}">
                <a16:creationId xmlns:a16="http://schemas.microsoft.com/office/drawing/2014/main" id="{FDD455AE-F2A9-9D2F-28E2-02164FBE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167"/>
            <a:ext cx="9144000" cy="60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391380"/>
            <a:ext cx="9183980" cy="44533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000" dirty="0"/>
              <a:t>Я возьму с собой свой телефон, чтобы позвонить друзьям и родителям, если потеряюсь.</a:t>
            </a:r>
          </a:p>
        </p:txBody>
      </p:sp>
    </p:spTree>
    <p:extLst>
      <p:ext uri="{BB962C8B-B14F-4D97-AF65-F5344CB8AC3E}">
        <p14:creationId xmlns:p14="http://schemas.microsoft.com/office/powerpoint/2010/main" val="3809969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495300" y="107951"/>
            <a:ext cx="4857750" cy="1325563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+mn-lt"/>
              </a:rPr>
              <a:t>Я буду соблюдать правила безопасности: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361950" y="1253331"/>
            <a:ext cx="10515600" cy="4351338"/>
          </a:xfrm>
        </p:spPr>
        <p:txBody>
          <a:bodyPr>
            <a:normAutofit/>
          </a:bodyPr>
          <a:lstStyle/>
          <a:p>
            <a:r>
              <a:rPr lang="ru-RU" sz="2000" dirty="0"/>
              <a:t>Я пойду на праздник с друзьями или родителями.</a:t>
            </a:r>
          </a:p>
          <a:p>
            <a:endParaRPr lang="ru-RU" sz="2000" dirty="0"/>
          </a:p>
          <a:p>
            <a:r>
              <a:rPr lang="ru-RU" sz="2000" dirty="0"/>
              <a:t>Я заранее заряжу свой телефон, чтобы он всегда был включён.</a:t>
            </a:r>
          </a:p>
          <a:p>
            <a:endParaRPr lang="ru-RU" sz="2000" dirty="0"/>
          </a:p>
          <a:p>
            <a:r>
              <a:rPr lang="ru-RU" sz="2000" dirty="0"/>
              <a:t>Я буду разговаривать только со знакомыми людьми.</a:t>
            </a:r>
          </a:p>
          <a:p>
            <a:endParaRPr lang="ru-RU" sz="2000" dirty="0"/>
          </a:p>
          <a:p>
            <a:r>
              <a:rPr lang="ru-RU" sz="2000" dirty="0"/>
              <a:t>Если я буду себя плохо чувствовать, я обязательно скажу об этом </a:t>
            </a:r>
          </a:p>
          <a:p>
            <a:pPr marL="0" indent="0">
              <a:buNone/>
            </a:pPr>
            <a:r>
              <a:rPr lang="ru-RU" sz="2000" dirty="0"/>
              <a:t>своим друзьям или родителям.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85481" y="726409"/>
            <a:ext cx="8658520" cy="44987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Я буду соблюдать правила безопасности:</a:t>
            </a:r>
            <a:endParaRPr lang="ru-RU" sz="2000" dirty="0"/>
          </a:p>
          <a:p>
            <a:r>
              <a:rPr lang="ru-RU" sz="2000" dirty="0"/>
              <a:t>Если я потерялся или плохо себя чувствую, я смогу попросить о помощи. </a:t>
            </a:r>
          </a:p>
          <a:p>
            <a:endParaRPr lang="ru-RU" sz="2000" dirty="0"/>
          </a:p>
          <a:p>
            <a:r>
              <a:rPr lang="ru-RU" sz="2000" dirty="0"/>
              <a:t>Мне могут помочь волонтеры, охранники или сотрудники полиции.</a:t>
            </a:r>
          </a:p>
          <a:p>
            <a:endParaRPr lang="ru-RU" sz="2000" dirty="0"/>
          </a:p>
          <a:p>
            <a:r>
              <a:rPr lang="ru-RU" sz="2000" dirty="0"/>
              <a:t>Я не буду убегать и прятаться.</a:t>
            </a:r>
          </a:p>
          <a:p>
            <a:endParaRPr lang="ru-RU" sz="2000" dirty="0"/>
          </a:p>
          <a:p>
            <a:r>
              <a:rPr lang="ru-RU" sz="2000" dirty="0"/>
              <a:t>Я останусь в освещенном людном месте.</a:t>
            </a:r>
          </a:p>
          <a:p>
            <a:endParaRPr lang="ru-RU" sz="2000" dirty="0"/>
          </a:p>
          <a:p>
            <a:r>
              <a:rPr lang="ru-RU" sz="2000" dirty="0"/>
              <a:t>Я постараюсь позвонить родителям или друзьям.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485481" y="680688"/>
            <a:ext cx="8480390" cy="53638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Я буду соблюдать правила безопасности: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Если из-за громкой музыки меня не будет слышно, я пошлю им СМС </a:t>
            </a:r>
          </a:p>
          <a:p>
            <a:pPr marL="0" indent="0">
              <a:buNone/>
            </a:pPr>
            <a:r>
              <a:rPr lang="ru-RU" sz="2000" dirty="0"/>
              <a:t>или напишу сообщение в Макс.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Если я потеряюсь, я попрошу помощи волонтера или полицейского.</a:t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скажу волонтеру, охраннику или полицейскому:</a:t>
            </a:r>
          </a:p>
          <a:p>
            <a:pPr marL="0" indent="0">
              <a:buNone/>
            </a:pPr>
            <a:r>
              <a:rPr lang="ru-RU" sz="2000" dirty="0"/>
              <a:t>«Я потерялся, мне нужна помощь».</a:t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назову им свое имя и телефонный номер родителей.</a:t>
            </a:r>
            <a:br>
              <a:rPr lang="ru-RU" sz="2000" dirty="0"/>
            </a:br>
            <a:endParaRPr lang="ru-RU" sz="2000" dirty="0"/>
          </a:p>
          <a:p>
            <a:pPr marL="0" indent="0">
              <a:buNone/>
            </a:pPr>
            <a:r>
              <a:rPr lang="ru-RU" sz="2000" dirty="0"/>
              <a:t>• Я спокойно дождусь, пока волонтер, охранник или полицейский</a:t>
            </a:r>
          </a:p>
          <a:p>
            <a:pPr marL="0" indent="0">
              <a:buNone/>
            </a:pPr>
            <a:r>
              <a:rPr lang="ru-RU" sz="2000" dirty="0"/>
              <a:t> свяжется с ними.</a:t>
            </a:r>
          </a:p>
        </p:txBody>
      </p:sp>
    </p:spTree>
    <p:extLst>
      <p:ext uri="{BB962C8B-B14F-4D97-AF65-F5344CB8AC3E}">
        <p14:creationId xmlns:p14="http://schemas.microsoft.com/office/powerpoint/2010/main" val="305553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>
            <a:extLst>
              <a:ext uri="{FF2B5EF4-FFF2-40B4-BE49-F238E27FC236}">
                <a16:creationId xmlns:a16="http://schemas.microsoft.com/office/drawing/2014/main" id="{72B8BF39-7BB3-4973-98D8-09884BDB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485" y="1924778"/>
            <a:ext cx="3818103" cy="2545402"/>
          </a:xfrm>
          <a:prstGeom prst="rect">
            <a:avLst/>
          </a:prstGeom>
        </p:spPr>
      </p:pic>
      <p:pic>
        <p:nvPicPr>
          <p:cNvPr id="5" name="Изображение 4">
            <a:extLst>
              <a:ext uri="{FF2B5EF4-FFF2-40B4-BE49-F238E27FC236}">
                <a16:creationId xmlns:a16="http://schemas.microsoft.com/office/drawing/2014/main" id="{F55DF96D-7A45-477E-8F6F-1365A273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28830" y="1924778"/>
            <a:ext cx="3833053" cy="2556646"/>
          </a:xfrm>
          <a:prstGeom prst="rect">
            <a:avLst/>
          </a:prstGeom>
        </p:spPr>
      </p:pic>
      <p:sp>
        <p:nvSpPr>
          <p:cNvPr id="6" name="Текст. поле 5">
            <a:extLst>
              <a:ext uri="{FF2B5EF4-FFF2-40B4-BE49-F238E27FC236}">
                <a16:creationId xmlns:a16="http://schemas.microsoft.com/office/drawing/2014/main" id="{5519B53A-D7C6-485F-AE5B-F981FA8FDBD3}"/>
              </a:ext>
            </a:extLst>
          </p:cNvPr>
          <p:cNvSpPr txBox="1"/>
          <p:nvPr/>
        </p:nvSpPr>
        <p:spPr>
          <a:xfrm>
            <a:off x="591510" y="1195371"/>
            <a:ext cx="455709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Так выглядит сотрудник охраны</a:t>
            </a:r>
            <a:endParaRPr lang="en-US" dirty="0"/>
          </a:p>
        </p:txBody>
      </p:sp>
      <p:sp>
        <p:nvSpPr>
          <p:cNvPr id="7" name="Текст. поле 6">
            <a:extLst>
              <a:ext uri="{FF2B5EF4-FFF2-40B4-BE49-F238E27FC236}">
                <a16:creationId xmlns:a16="http://schemas.microsoft.com/office/drawing/2014/main" id="{B55966A4-DADE-4DBB-99E9-199FEE5CAE5F}"/>
              </a:ext>
            </a:extLst>
          </p:cNvPr>
          <p:cNvSpPr txBox="1"/>
          <p:nvPr/>
        </p:nvSpPr>
        <p:spPr>
          <a:xfrm>
            <a:off x="4948576" y="1199566"/>
            <a:ext cx="452942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Так выглядит сотрудник полиции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4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Ночь музеев в Екатеринбурге будет доступной для людей с инвалидностью |  Областная газета">
            <a:extLst>
              <a:ext uri="{FF2B5EF4-FFF2-40B4-BE49-F238E27FC236}">
                <a16:creationId xmlns:a16="http://schemas.microsoft.com/office/drawing/2014/main" id="{BE9660AD-4092-73A7-D65E-A70CEB73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202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391380"/>
            <a:ext cx="9183980" cy="445332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Сегодня я побывал на акции Ночь музеев. Я молодец.</a:t>
            </a:r>
            <a:br>
              <a:rPr lang="ru-RU" sz="2000" dirty="0"/>
            </a:br>
            <a:r>
              <a:rPr lang="ru-RU" sz="2000" dirty="0"/>
              <a:t>Я обязательно пойду в следующем году на Ночь музеев.</a:t>
            </a:r>
          </a:p>
        </p:txBody>
      </p:sp>
    </p:spTree>
    <p:extLst>
      <p:ext uri="{BB962C8B-B14F-4D97-AF65-F5344CB8AC3E}">
        <p14:creationId xmlns:p14="http://schemas.microsoft.com/office/powerpoint/2010/main" val="189137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2D97A9-1209-77C6-CB4C-1D27076AB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91" y="836712"/>
            <a:ext cx="9569180" cy="587858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391380"/>
            <a:ext cx="8730716" cy="44533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000" dirty="0"/>
              <a:t>16 мая я пойду на Ночь музеев.</a:t>
            </a:r>
          </a:p>
        </p:txBody>
      </p:sp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нта новостей">
            <a:extLst>
              <a:ext uri="{FF2B5EF4-FFF2-40B4-BE49-F238E27FC236}">
                <a16:creationId xmlns:a16="http://schemas.microsoft.com/office/drawing/2014/main" id="{79C966B7-60B4-227B-CB76-E2FD66185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 Ночь музеев музеи будут работать с 11:00 до 23:59</a:t>
            </a:r>
          </a:p>
        </p:txBody>
      </p:sp>
    </p:spTree>
    <p:extLst>
      <p:ext uri="{BB962C8B-B14F-4D97-AF65-F5344CB8AC3E}">
        <p14:creationId xmlns:p14="http://schemas.microsoft.com/office/powerpoint/2010/main" val="159080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06EA4D-B310-6D27-EDF2-E707028F0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" y="260648"/>
            <a:ext cx="9375342" cy="6229394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 музеях пройдут специальные интересные программы.</a:t>
            </a:r>
            <a:br>
              <a:rPr lang="ru-RU" sz="2000" dirty="0"/>
            </a:br>
            <a:r>
              <a:rPr lang="ru-RU" sz="2000" dirty="0"/>
              <a:t>Дневная программа для посетителей до 18 лет. </a:t>
            </a:r>
            <a:br>
              <a:rPr lang="ru-RU" sz="2000" dirty="0"/>
            </a:br>
            <a:r>
              <a:rPr lang="ru-RU" sz="2000" dirty="0"/>
              <a:t>Она будет проходить  с 11:00 утра и до 17:00 вечера.</a:t>
            </a:r>
          </a:p>
        </p:txBody>
      </p:sp>
    </p:spTree>
    <p:extLst>
      <p:ext uri="{BB962C8B-B14F-4D97-AF65-F5344CB8AC3E}">
        <p14:creationId xmlns:p14="http://schemas.microsoft.com/office/powerpoint/2010/main" val="2416221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D7434-DE01-0431-78CA-F95AD4C26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r="17281"/>
          <a:stretch/>
        </p:blipFill>
        <p:spPr>
          <a:xfrm>
            <a:off x="-89646" y="100291"/>
            <a:ext cx="9367821" cy="630043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Основная программа будет проходить с 18:00 и до 23:59 ночи.</a:t>
            </a:r>
          </a:p>
        </p:txBody>
      </p:sp>
    </p:spTree>
    <p:extLst>
      <p:ext uri="{BB962C8B-B14F-4D97-AF65-F5344CB8AC3E}">
        <p14:creationId xmlns:p14="http://schemas.microsoft.com/office/powerpoint/2010/main" val="3503567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4EBDF-5689-ED54-B650-CFC5CC635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7"/>
          <a:stretch/>
        </p:blipFill>
        <p:spPr>
          <a:xfrm>
            <a:off x="-89644" y="360704"/>
            <a:ext cx="9367820" cy="6136592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В акции участвует много разных музеев, картинных галерей и даже стадион.</a:t>
            </a:r>
            <a:br>
              <a:rPr lang="ru-RU" sz="2000" dirty="0"/>
            </a:br>
            <a:r>
              <a:rPr lang="ru-RU" sz="2000" dirty="0"/>
              <a:t>В музеях можно принять участие в викторинах, квестах, мастер-классах.</a:t>
            </a:r>
            <a:br>
              <a:rPr lang="ru-RU" sz="2000" dirty="0"/>
            </a:br>
            <a:r>
              <a:rPr lang="ru-RU" sz="2000" dirty="0"/>
              <a:t>Посетить экскурсии, выставки и концерты.</a:t>
            </a:r>
          </a:p>
        </p:txBody>
      </p:sp>
    </p:spTree>
    <p:extLst>
      <p:ext uri="{BB962C8B-B14F-4D97-AF65-F5344CB8AC3E}">
        <p14:creationId xmlns:p14="http://schemas.microsoft.com/office/powerpoint/2010/main" val="207905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CE010B-AAE8-161E-235A-51259BDBF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" b="6805"/>
          <a:stretch/>
        </p:blipFill>
        <p:spPr>
          <a:xfrm>
            <a:off x="0" y="925403"/>
            <a:ext cx="9374346" cy="534489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Программу акции можно посмотреть заранее на сайте «Культура для всех»: </a:t>
            </a:r>
            <a:br>
              <a:rPr lang="ru-RU" sz="2000" dirty="0"/>
            </a:br>
            <a:r>
              <a:rPr lang="ru-RU" sz="2000" dirty="0">
                <a:hlinkClick r:id="rId4"/>
              </a:rPr>
              <a:t>культурадлявсех.рф/</a:t>
            </a:r>
            <a:r>
              <a:rPr lang="en" sz="2000" dirty="0">
                <a:hlinkClick r:id="rId4"/>
              </a:rPr>
              <a:t>nm202</a:t>
            </a:r>
            <a:r>
              <a:rPr lang="ru-RU" sz="2000" dirty="0">
                <a:hlinkClick r:id="rId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27972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E76B06-BA5E-4BCC-A6F4-7DAC8882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45" y="414899"/>
            <a:ext cx="9233645" cy="615576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000" dirty="0"/>
              <a:t>Я внимательно изучу все программы и выберу интересные мне.</a:t>
            </a:r>
          </a:p>
        </p:txBody>
      </p:sp>
    </p:spTree>
    <p:extLst>
      <p:ext uri="{BB962C8B-B14F-4D97-AF65-F5344CB8AC3E}">
        <p14:creationId xmlns:p14="http://schemas.microsoft.com/office/powerpoint/2010/main" val="304508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5">
            <a:extLst>
              <a:ext uri="{FF2B5EF4-FFF2-40B4-BE49-F238E27FC236}">
                <a16:creationId xmlns:a16="http://schemas.microsoft.com/office/drawing/2014/main" id="{DB7C58BA-88CB-0CBE-A084-DC4A752F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8" r="10577" b="26229"/>
          <a:stretch/>
        </p:blipFill>
        <p:spPr>
          <a:xfrm>
            <a:off x="13562" y="188640"/>
            <a:ext cx="9238958" cy="591597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27298-A17D-088B-1FE5-A31282084AD3}"/>
              </a:ext>
            </a:extLst>
          </p:cNvPr>
          <p:cNvGrpSpPr/>
          <p:nvPr/>
        </p:nvGrpSpPr>
        <p:grpSpPr>
          <a:xfrm>
            <a:off x="-1306485" y="-357216"/>
            <a:ext cx="11756969" cy="7572432"/>
            <a:chOff x="-200025" y="-72232"/>
            <a:chExt cx="12792077" cy="823912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C0F85E68-798B-F576-C46D-5D511639DC65}"/>
                </a:ext>
              </a:extLst>
            </p:cNvPr>
            <p:cNvSpPr/>
            <p:nvPr/>
          </p:nvSpPr>
          <p:spPr>
            <a:xfrm>
              <a:off x="-200025" y="-16332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B24A87C-74B7-936E-E792-DDC306217EDB}"/>
                </a:ext>
              </a:extLst>
            </p:cNvPr>
            <p:cNvSpPr/>
            <p:nvPr/>
          </p:nvSpPr>
          <p:spPr>
            <a:xfrm>
              <a:off x="-47625" y="6490494"/>
              <a:ext cx="1259205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C9D6887-DCF2-CA3C-03BB-E26FDF76A5F8}"/>
                </a:ext>
              </a:extLst>
            </p:cNvPr>
            <p:cNvSpPr/>
            <p:nvPr/>
          </p:nvSpPr>
          <p:spPr>
            <a:xfrm rot="5400000">
              <a:off x="-3481388" y="32091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BC5C65B-1AE4-A8AC-85B2-D5D62FF69F21}"/>
                </a:ext>
              </a:extLst>
            </p:cNvPr>
            <p:cNvSpPr/>
            <p:nvPr/>
          </p:nvSpPr>
          <p:spPr>
            <a:xfrm rot="5400000">
              <a:off x="7786689" y="3361531"/>
              <a:ext cx="8086725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96" y="260648"/>
            <a:ext cx="9183980" cy="576064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На площадках акции </a:t>
            </a:r>
            <a:r>
              <a:rPr lang="ru-RU" sz="2000" b="1" dirty="0"/>
              <a:t>Ночь музеев</a:t>
            </a:r>
            <a:r>
              <a:rPr lang="ru-RU" sz="2000" dirty="0"/>
              <a:t> будет много людей.</a:t>
            </a:r>
            <a:br>
              <a:rPr lang="ru-RU" sz="2000" dirty="0"/>
            </a:br>
            <a:r>
              <a:rPr lang="ru-RU" sz="2000" dirty="0"/>
              <a:t>Я буду спокоен. Со мной всё будет хорошо.</a:t>
            </a:r>
            <a:br>
              <a:rPr lang="ru-RU" sz="2000" dirty="0"/>
            </a:br>
            <a:r>
              <a:rPr lang="ru-RU" sz="2000" dirty="0"/>
              <a:t>Если мне будет страшно, я скажу об этом друзьям или родителям.</a:t>
            </a:r>
          </a:p>
        </p:txBody>
      </p:sp>
    </p:spTree>
    <p:extLst>
      <p:ext uri="{BB962C8B-B14F-4D97-AF65-F5344CB8AC3E}">
        <p14:creationId xmlns:p14="http://schemas.microsoft.com/office/powerpoint/2010/main" val="15852242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25349</TotalTime>
  <Words>491</Words>
  <Application>Microsoft Macintosh PowerPoint</Application>
  <PresentationFormat>Экран (4:3)</PresentationFormat>
  <Paragraphs>62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это социальная история акции «Ночь музеев»</vt:lpstr>
      <vt:lpstr>16 мая я пойду на Ночь музеев.</vt:lpstr>
      <vt:lpstr>В Ночь музеев музеи будут работать с 11:00 до 23:59</vt:lpstr>
      <vt:lpstr>В музеях пройдут специальные интересные программы. Дневная программа для посетителей до 18 лет.  Она будет проходить  с 11:00 утра и до 17:00 вечера.</vt:lpstr>
      <vt:lpstr>Основная программа будет проходить с 18:00 и до 23:59 ночи.</vt:lpstr>
      <vt:lpstr>В акции участвует много разных музеев, картинных галерей и даже стадион. В музеях можно принять участие в викторинах, квестах, мастер-классах. Посетить экскурсии, выставки и концерты.</vt:lpstr>
      <vt:lpstr>Программу акции можно посмотреть заранее на сайте «Культура для всех»:  культурадлявсех.рф/nm2026</vt:lpstr>
      <vt:lpstr>Я внимательно изучу все программы и выберу интересные мне.</vt:lpstr>
      <vt:lpstr>На площадках акции Ночь музеев будет много людей. Я буду спокоен. Со мной всё будет хорошо. Если мне будет страшно, я скажу об этом друзьям или родителям.</vt:lpstr>
      <vt:lpstr>На улицах может быть много людей. Я буду спокоен. Со мной всё будет хорошо. Если мне будет страшно, я скажу об этом друзьям или родителям.</vt:lpstr>
      <vt:lpstr>Если я устану, я сообщу родителям или друзьям и они помогут найти для меня тихое место. Я сообщу родителям или друзьям, если захочу уйти.</vt:lpstr>
      <vt:lpstr>Я возьму с собой наушники или беруши. Когда мне станет громко, я их надену.</vt:lpstr>
      <vt:lpstr>Я возьму с собой свой телефон, чтобы позвонить друзьям и родителям, если потеряюсь.</vt:lpstr>
      <vt:lpstr>Я буду соблюдать правила безопасности:</vt:lpstr>
      <vt:lpstr>Презентация PowerPoint</vt:lpstr>
      <vt:lpstr>Презентация PowerPoint</vt:lpstr>
      <vt:lpstr>Презентация PowerPoint</vt:lpstr>
      <vt:lpstr>Сегодня я побывал на акции Ночь музеев. Я молодец. Я обязательно пойду в следующем году на Ночь музеев.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ЕКАТЕРИНА МАНДРЫГИНА</cp:lastModifiedBy>
  <cp:revision>63</cp:revision>
  <dcterms:created xsi:type="dcterms:W3CDTF">2023-06-14T13:17:07Z</dcterms:created>
  <dcterms:modified xsi:type="dcterms:W3CDTF">2026-05-14T10:48:20Z</dcterms:modified>
</cp:coreProperties>
</file>