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3" r:id="rId4"/>
    <p:sldId id="272" r:id="rId5"/>
    <p:sldId id="257" r:id="rId6"/>
    <p:sldId id="258" r:id="rId7"/>
    <p:sldId id="263" r:id="rId8"/>
    <p:sldId id="277" r:id="rId9"/>
    <p:sldId id="278" r:id="rId10"/>
    <p:sldId id="275" r:id="rId11"/>
    <p:sldId id="276" r:id="rId12"/>
    <p:sldId id="271" r:id="rId13"/>
    <p:sldId id="270" r:id="rId14"/>
    <p:sldId id="268" r:id="rId15"/>
    <p:sldId id="266" r:id="rId16"/>
    <p:sldId id="281" r:id="rId17"/>
    <p:sldId id="265" r:id="rId18"/>
    <p:sldId id="274" r:id="rId19"/>
    <p:sldId id="264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526" autoAdjust="0"/>
  </p:normalViewPr>
  <p:slideViewPr>
    <p:cSldViewPr>
      <p:cViewPr varScale="1">
        <p:scale>
          <a:sx n="99" d="100"/>
          <a:sy n="99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28B7C-3E23-491E-BCFD-7675464DA5E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BACEC-E1B5-4332-81A7-589A4F299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5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5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3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9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9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4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0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2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3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0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3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3B2A0-9918-4B7F-98B5-6FE4B1961EE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0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ЕДИНАЯ СОЦИАЛЬНАЯ ИСТОРИЯ</a:t>
            </a:r>
            <a:br>
              <a:rPr lang="ru-RU" dirty="0"/>
            </a:br>
            <a:r>
              <a:rPr lang="ru-RU" b="1" dirty="0"/>
              <a:t>«НОЧЬ МУЗЫКИ»</a:t>
            </a:r>
            <a:br>
              <a:rPr lang="ru-RU" b="1" dirty="0"/>
            </a:br>
            <a:r>
              <a:rPr lang="ru-RU" b="1"/>
              <a:t>28 июня 2024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8256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-26573" y="0"/>
            <a:ext cx="9123308" cy="530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Перед некоторыми площадками будут стоять </a:t>
            </a:r>
            <a:r>
              <a:rPr lang="ru-RU" sz="2000" dirty="0" err="1"/>
              <a:t>металлодетекторы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296144"/>
            <a:ext cx="9955389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7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9123308" cy="530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Охранник попросит меня открыть рюкзак и показать ему его содержимое. </a:t>
            </a:r>
          </a:p>
        </p:txBody>
      </p:sp>
      <p:pic>
        <p:nvPicPr>
          <p:cNvPr id="2050" name="Picture 2" descr="https://xn--h1aa0abgczd7be.xn--p1ai/media/cache/9a/d3/9ad391fc0edc093feb95dcdc5989b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64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143999" cy="542675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Концерт в зале будет выглядеть так.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4076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8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20688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Концерт в клубе будет выглядеть так: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1" name="Picture 4" descr="Рэп-дуэт АК-47 возглавит Hip-Hop Stage на фестивале «Ночь музыки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/>
          <a:stretch/>
        </p:blipFill>
        <p:spPr bwMode="auto">
          <a:xfrm>
            <a:off x="-108520" y="1214454"/>
            <a:ext cx="9735474" cy="56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7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14" y="188640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Будет много яркого света - мигающих цветных фонарей и стробоскопов.</a:t>
            </a:r>
          </a:p>
        </p:txBody>
      </p:sp>
      <p:pic>
        <p:nvPicPr>
          <p:cNvPr id="11" name="Picture 11" descr="Уральская ночь музыки объявила участников фестиваля 2023 года — Культура  Урал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3"/>
          <a:stretch/>
        </p:blipFill>
        <p:spPr bwMode="auto">
          <a:xfrm>
            <a:off x="-58914" y="1268760"/>
            <a:ext cx="9202914" cy="58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8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На празднике будет очень много незнакомых людей. </a:t>
            </a:r>
            <a:br>
              <a:rPr lang="ru-RU" sz="2000" dirty="0"/>
            </a:br>
            <a:r>
              <a:rPr lang="ru-RU" sz="2000" dirty="0"/>
              <a:t>Они могут собираться в толпы и выстаиваться в очереди. </a:t>
            </a:r>
            <a:br>
              <a:rPr lang="ru-RU" sz="2000" dirty="0"/>
            </a:br>
            <a:r>
              <a:rPr lang="ru-RU" sz="2000" dirty="0"/>
              <a:t>Они могу громко петь, кричать и разговаривать.</a:t>
            </a:r>
          </a:p>
        </p:txBody>
      </p:sp>
      <p:pic>
        <p:nvPicPr>
          <p:cNvPr id="9218" name="Picture 2" descr="https://www.oblgazeta.ru/media/filer_public/2020/08/13/a0e2675d-f768-4884-9cb1-09546d5dff17-appoblgazetamediacFHLDFUB3kiwx4PdDpEHlLYfX6bmghCb.jpeg.1024x0_q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b="12106"/>
          <a:stretch/>
        </p:blipFill>
        <p:spPr bwMode="auto">
          <a:xfrm>
            <a:off x="-756592" y="1305407"/>
            <a:ext cx="10011051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-5903" y="1314799"/>
            <a:ext cx="9123308" cy="5300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170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9170493" cy="1190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Если я потерялся или плохо себя чувствую, я смогу ПОПРОСИТЬ О ПОМОЩИ. </a:t>
            </a:r>
          </a:p>
          <a:p>
            <a:pPr marL="0" indent="0">
              <a:buNone/>
            </a:pPr>
            <a:r>
              <a:rPr lang="ru-RU" sz="2000" dirty="0"/>
              <a:t>Я обращусь к волонтеру, охраннику или полицейскому. Волонтёр будет ходить в такой футболке: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CEB6E8-BD0A-46F1-A779-2D4A32192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560840" cy="50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1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Это охранник. </a:t>
            </a:r>
            <a:endParaRPr lang="en-GB" sz="2000" dirty="0"/>
          </a:p>
          <a:p>
            <a:r>
              <a:rPr lang="ru-RU" sz="2000" dirty="0"/>
              <a:t>У него может быть любая внешность, </a:t>
            </a:r>
            <a:endParaRPr lang="en-GB" sz="2000" dirty="0"/>
          </a:p>
          <a:p>
            <a:r>
              <a:rPr lang="ru-RU" sz="2000" dirty="0"/>
              <a:t>но на форме обязательно будет надпись «Охрана»: </a:t>
            </a:r>
          </a:p>
        </p:txBody>
      </p:sp>
      <p:pic>
        <p:nvPicPr>
          <p:cNvPr id="8196" name="Picture 4" descr="Охрана: профессиональная и эффективная » BigPictur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352483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Обязанности охраны: как обеспечивается безопасность объектов? — НАМ  ДОВЕРЯЮТ СВОЮ безопас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84" y="2132856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548" y="260648"/>
            <a:ext cx="9172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Это сотрудники полиции. </a:t>
            </a:r>
            <a:endParaRPr lang="en-GB" sz="2000" dirty="0"/>
          </a:p>
          <a:p>
            <a:r>
              <a:rPr lang="ru-RU" sz="2000" dirty="0"/>
              <a:t>У них может быть разная внешность, </a:t>
            </a:r>
            <a:endParaRPr lang="en-GB" sz="2000" dirty="0"/>
          </a:p>
          <a:p>
            <a:r>
              <a:rPr lang="ru-RU" sz="2000" dirty="0"/>
              <a:t>но они обязательно будут в специальной полицейской форме:</a:t>
            </a:r>
          </a:p>
        </p:txBody>
      </p:sp>
      <p:pic>
        <p:nvPicPr>
          <p:cNvPr id="5" name="Picture 10" descr="Большинство россиян против переименования милиции в полицию - Газета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r="7640"/>
          <a:stretch/>
        </p:blipFill>
        <p:spPr bwMode="auto">
          <a:xfrm>
            <a:off x="190547" y="2154493"/>
            <a:ext cx="4343559" cy="28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олиция начала вскрывать машины и квартиры россиян по новым правилам:  Общество: Облгаз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68" y="2132856"/>
            <a:ext cx="4343559" cy="289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87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9170493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Я буду часто смотреть на свой телефон.</a:t>
            </a:r>
            <a:endParaRPr lang="en-GB" sz="2000" dirty="0"/>
          </a:p>
          <a:p>
            <a:pPr marL="0" indent="0">
              <a:buNone/>
            </a:pPr>
            <a:r>
              <a:rPr lang="ru-RU" sz="2000" dirty="0"/>
              <a:t>Я не пропущу звонок от родителей или друзей.</a:t>
            </a:r>
          </a:p>
        </p:txBody>
      </p:sp>
      <p:pic>
        <p:nvPicPr>
          <p:cNvPr id="7170" name="Picture 2" descr="Когда появился первый мобильный телефон -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60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Сегодня я пойду на </a:t>
            </a:r>
            <a:r>
              <a:rPr lang="ru-RU" sz="2000" b="1" dirty="0"/>
              <a:t>НОЧЬ МУЗЫКИ.</a:t>
            </a:r>
            <a:endParaRPr lang="ru-RU" sz="2000" dirty="0"/>
          </a:p>
        </p:txBody>
      </p:sp>
      <p:pic>
        <p:nvPicPr>
          <p:cNvPr id="6" name="Picture 2" descr="https://storage.yandexcloud.net/umn/images/optimized/34e6ae97e0c54c968bd2dfc08930c712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" b="16547"/>
          <a:stretch/>
        </p:blipFill>
        <p:spPr bwMode="auto">
          <a:xfrm>
            <a:off x="-1116632" y="1268760"/>
            <a:ext cx="1081782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00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796336"/>
            <a:ext cx="9161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DFAD5-61F2-70EF-23C0-CD41BA51CAA7}"/>
              </a:ext>
            </a:extLst>
          </p:cNvPr>
          <p:cNvSpPr txBox="1"/>
          <p:nvPr/>
        </p:nvSpPr>
        <p:spPr>
          <a:xfrm>
            <a:off x="251520" y="2967335"/>
            <a:ext cx="6813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На концертах будет громко и ярко. Будет много людей.</a:t>
            </a:r>
          </a:p>
          <a:p>
            <a:r>
              <a:rPr lang="ru-RU" sz="1800" dirty="0"/>
              <a:t>Если мне станет плохо и я захочу уйти – я скажу сопровождающим.</a:t>
            </a:r>
          </a:p>
          <a:p>
            <a:r>
              <a:rPr lang="ru-RU" sz="1800" dirty="0"/>
              <a:t>Мы уйдем и мне сразу станет легче.</a:t>
            </a:r>
          </a:p>
        </p:txBody>
      </p:sp>
    </p:spTree>
    <p:extLst>
      <p:ext uri="{BB962C8B-B14F-4D97-AF65-F5344CB8AC3E}">
        <p14:creationId xmlns:p14="http://schemas.microsoft.com/office/powerpoint/2010/main" val="159403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03109"/>
            <a:ext cx="9161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Это праздник, который состоит из множества концертов.</a:t>
            </a:r>
          </a:p>
          <a:p>
            <a:r>
              <a:rPr lang="ru-RU" sz="2000" dirty="0"/>
              <a:t>Они пройдут на разных сценах.</a:t>
            </a:r>
          </a:p>
        </p:txBody>
      </p:sp>
      <p:pic>
        <p:nvPicPr>
          <p:cNvPr id="5122" name="Picture 2" descr="Фестиваль Ural Music Night привлек в Екатеринбург тысячи туристов -  Россий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" y="1268760"/>
            <a:ext cx="9140999" cy="60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2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27308"/>
            <a:ext cx="9161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Ночь музыки проходит вечером и ночью. Это будет выглядеть так: </a:t>
            </a:r>
          </a:p>
          <a:p>
            <a:endParaRPr lang="ru-RU" sz="2000" dirty="0"/>
          </a:p>
        </p:txBody>
      </p:sp>
      <p:pic>
        <p:nvPicPr>
          <p:cNvPr id="4098" name="Picture 2" descr="Пять причин приехать на Урал: Лучшие музыкальные фестивали, которые пройдут  этим летом в Екатеринбурге и его окрестностях | С фотокамерой по Уралу | 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2" y="1229625"/>
            <a:ext cx="10006001" cy="56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81251"/>
            <a:ext cx="9161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Я буду ходить там, где много фонарей и светло.</a:t>
            </a:r>
          </a:p>
        </p:txBody>
      </p:sp>
    </p:spTree>
    <p:extLst>
      <p:ext uri="{BB962C8B-B14F-4D97-AF65-F5344CB8AC3E}">
        <p14:creationId xmlns:p14="http://schemas.microsoft.com/office/powerpoint/2010/main" val="325019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9161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Я заранее изучу программу и спланирую свой маршрут на сайте.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10951" r="10535" b="5239"/>
          <a:stretch/>
        </p:blipFill>
        <p:spPr bwMode="auto">
          <a:xfrm>
            <a:off x="107504" y="960444"/>
            <a:ext cx="8921063" cy="4916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13994" r="6368" b="60234"/>
          <a:stretch/>
        </p:blipFill>
        <p:spPr bwMode="auto">
          <a:xfrm>
            <a:off x="107503" y="5373217"/>
            <a:ext cx="8921063" cy="1484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10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9123308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На сайте я заполню форму регистрации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9936" r="12888" b="5619"/>
          <a:stretch/>
        </p:blipFill>
        <p:spPr bwMode="auto">
          <a:xfrm>
            <a:off x="0" y="1230086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59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Чтобы мне было удобно, я возьму с собой </a:t>
            </a:r>
            <a:r>
              <a:rPr lang="ru-RU" sz="2000" dirty="0" err="1"/>
              <a:t>беруши</a:t>
            </a:r>
            <a:r>
              <a:rPr lang="ru-RU" sz="2000" dirty="0"/>
              <a:t> или наушники. </a:t>
            </a:r>
          </a:p>
          <a:p>
            <a:r>
              <a:rPr lang="ru-RU" sz="2000" dirty="0"/>
              <a:t>Я надену их, если звуки станут громкими. </a:t>
            </a:r>
          </a:p>
        </p:txBody>
      </p:sp>
      <p:pic>
        <p:nvPicPr>
          <p:cNvPr id="6146" name="Picture 2" descr="https://www.technoavia.ru/img/product_images/5471.png?sc=model_z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590256" cy="35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еруши противошумные (1 пара) 146267 Купить онлайн по низкой цене: отзывы,  характеристики,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2651448" cy="26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3999" cy="10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Большинство концертов будет проходить прямо на улице - под открытым небом. Это будет выглядеть так:</a:t>
            </a:r>
          </a:p>
        </p:txBody>
      </p:sp>
      <p:pic>
        <p:nvPicPr>
          <p:cNvPr id="4098" name="Picture 2" descr="https://storage.yandexcloud.net/umn/images/optimized/main-cover_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2" b="13492"/>
          <a:stretch/>
        </p:blipFill>
        <p:spPr bwMode="auto">
          <a:xfrm>
            <a:off x="-1764704" y="1308855"/>
            <a:ext cx="14427163" cy="56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0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.ura.news/1200/images/news/upload/news/533/740/1052533740/298603_ural_music_night_2017_Nochy_Muziki_Ekaterinburg_nochy_muziki_ural_music_night_250x0_4104.2736.0.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9" b="6363"/>
          <a:stretch/>
        </p:blipFill>
        <p:spPr bwMode="auto">
          <a:xfrm>
            <a:off x="-2484784" y="1256262"/>
            <a:ext cx="14504048" cy="56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E30492E6-4410-AF99-1DC3-4CA280153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9284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306</Words>
  <Application>Microsoft Macintosh PowerPoint</Application>
  <PresentationFormat>Экран (4:3)</PresentationFormat>
  <Paragraphs>31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ЕДИНАЯ СОЦИАЛЬНАЯ ИСТОРИЯ «НОЧЬ МУЗЫКИ» 28 июня 2024 </vt:lpstr>
      <vt:lpstr>Сегодня я пойду на НОЧЬ МУЗЫКИ.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Концерт в зале будет выглядеть так.</vt:lpstr>
      <vt:lpstr>Концерт в клубе будет выглядеть так: </vt:lpstr>
      <vt:lpstr>Будет много яркого света - мигающих цветных фонарей и стробоскопов.</vt:lpstr>
      <vt:lpstr>На празднике будет очень много незнакомых людей.  Они могут собираться в толпы и выстаиваться в очереди.  Они могу громко петь, кричать и разговаривать.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СОЦИАЛЬНАЯ ИСТОРИЯ «НОЧЬ МУЗЫКИ В ЕКАТЕРИНБУРГЕ»</dc:title>
  <dc:creator>с нежностью</dc:creator>
  <cp:lastModifiedBy>Microsoft Office User</cp:lastModifiedBy>
  <cp:revision>38</cp:revision>
  <dcterms:created xsi:type="dcterms:W3CDTF">2023-06-14T13:17:07Z</dcterms:created>
  <dcterms:modified xsi:type="dcterms:W3CDTF">2024-06-24T17:27:16Z</dcterms:modified>
</cp:coreProperties>
</file>