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83" r:id="rId4"/>
    <p:sldId id="277" r:id="rId5"/>
    <p:sldId id="291" r:id="rId6"/>
    <p:sldId id="292" r:id="rId7"/>
    <p:sldId id="290" r:id="rId8"/>
    <p:sldId id="287" r:id="rId9"/>
    <p:sldId id="266" r:id="rId10"/>
    <p:sldId id="267" r:id="rId11"/>
    <p:sldId id="276" r:id="rId12"/>
    <p:sldId id="281" r:id="rId13"/>
    <p:sldId id="293" r:id="rId14"/>
    <p:sldId id="274" r:id="rId15"/>
    <p:sldId id="263" r:id="rId16"/>
    <p:sldId id="264" r:id="rId17"/>
    <p:sldId id="29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508" autoAdjust="0"/>
  </p:normalViewPr>
  <p:slideViewPr>
    <p:cSldViewPr>
      <p:cViewPr varScale="1">
        <p:scale>
          <a:sx n="100" d="100"/>
          <a:sy n="100" d="100"/>
        </p:scale>
        <p:origin x="1864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28B7C-3E23-491E-BCFD-7675464DA5E3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BACEC-E1B5-4332-81A7-589A4F299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0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6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6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B2A0-9918-4B7F-98B5-6FE4B1961EE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&#1082;&#1091;&#1083;&#1100;&#1090;&#1091;&#1088;&#1072;&#1076;&#1083;&#1103;&#1074;&#1089;&#1077;&#1093;.&#1088;&#1092;/inclusive_event/&#1076;&#1074;&#1080;&#1078;&#1077;&#1085;&#1080;&#1077;24#form9658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569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ЭТО СОЦИАЛЬНАЯ ИСТОРИЯ</a:t>
            </a:r>
            <a:br>
              <a:rPr lang="ru-RU" b="1" dirty="0"/>
            </a:br>
            <a:r>
              <a:rPr lang="ru-RU" b="1" i="0" u="none" strike="noStrike" dirty="0">
                <a:solidFill>
                  <a:srgbClr val="060607"/>
                </a:solidFill>
                <a:effectLst/>
                <a:latin typeface="Roboto" panose="02000000000000000000" pitchFamily="2" charset="0"/>
              </a:rPr>
              <a:t>Парк спорткомплекса «Динамо»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ED01B3-9399-C096-3A28-61D67FD73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51" y="5517232"/>
            <a:ext cx="268829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0692" y="14401"/>
            <a:ext cx="9123308" cy="53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Так выглядит очередь:</a:t>
            </a:r>
          </a:p>
        </p:txBody>
      </p:sp>
      <p:pic>
        <p:nvPicPr>
          <p:cNvPr id="1026" name="Picture 2" descr="C:\Users\Лыцарь\YandexDisk\__Мандрыгина\Инклюзив ивент\Лица улиц\fe8a56766fd3842416400307ee22cd7721b6d9500_3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2044"/>
            <a:ext cx="9153916" cy="6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2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-26573" y="0"/>
            <a:ext cx="9123308" cy="53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На входе в парк охранник может попросить меня открыть рюкзак и показать ему его содержимое. Это нормально. Я не буду беспокоится и нервничать, когда меня попросят открыть рюкзак</a:t>
            </a:r>
          </a:p>
        </p:txBody>
      </p:sp>
      <p:pic>
        <p:nvPicPr>
          <p:cNvPr id="2050" name="Picture 2" descr="https://xn--h1aa0abgczd7be.xn--p1ai/media/cache/9a/d3/9ad391fc0edc093feb95dcdc5989b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4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478" y="0"/>
            <a:ext cx="9161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я потерялся или плохо себя чувствую, я смогу ПОПРОСИТЬ О ПОМОЩИ. Я могу обратиться к волонтеру, охраннику и полицейскому.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C4F9A0-182B-73FE-2A1B-C1D1A9CDCE34}"/>
              </a:ext>
            </a:extLst>
          </p:cNvPr>
          <p:cNvSpPr/>
          <p:nvPr/>
        </p:nvSpPr>
        <p:spPr>
          <a:xfrm>
            <a:off x="0" y="71515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Волонтерами могут быть как юноши, так и девушки. У них может быть разная внешность и разный возраст, но на них обязательно будут вот такие футболки с надписью «Волонтёр»: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9CF01-30F1-9EA9-504F-00CEF185D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348880"/>
            <a:ext cx="6146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5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99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я потерялся или плохо себя чувствую, я смогу ПОПРОСИТЬ О ПОМОЩИ. Я могу обратиться к охраннику или полицейскому.</a:t>
            </a:r>
          </a:p>
          <a:p>
            <a:endParaRPr lang="ru-RU" sz="2000" dirty="0"/>
          </a:p>
          <a:p>
            <a:r>
              <a:rPr lang="ru-RU" sz="2000" dirty="0"/>
              <a:t>Это охранник. У него может быть любая внешность, но на форме обязательно будет надпись «Охрана»: </a:t>
            </a:r>
          </a:p>
        </p:txBody>
      </p:sp>
      <p:pic>
        <p:nvPicPr>
          <p:cNvPr id="8196" name="Picture 4" descr="Охрана: профессиональная и эффективная » BigPicture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352483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Обязанности охраны: как обеспечивается безопасность объектов? — НАМ  ДОВЕРЯЮТ СВОЮ 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84" y="2132856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7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8658" y="0"/>
            <a:ext cx="9172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Это сотрудники полиции. У них может быть разная внешность, но они обязательно будут в специальной полицейской форме:</a:t>
            </a:r>
          </a:p>
        </p:txBody>
      </p:sp>
      <p:pic>
        <p:nvPicPr>
          <p:cNvPr id="5" name="Picture 10" descr="Большинство россиян против переименования милиции в полицию - Газета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r="7640"/>
          <a:stretch/>
        </p:blipFill>
        <p:spPr bwMode="auto">
          <a:xfrm>
            <a:off x="73088" y="836711"/>
            <a:ext cx="4343559" cy="28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олиция начала вскрывать машины и квартиры россиян по новым правилам:  Общество: Облгазе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69" y="836712"/>
            <a:ext cx="4343559" cy="28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4634" y="3933056"/>
            <a:ext cx="9143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я потеряюсь, то: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Я останусь людном месте.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Я постараюсь позвонить родителям или друзьям.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Если меня не будет слышно, я пошлю им СМС или напишу сообщение в </a:t>
            </a:r>
            <a:r>
              <a:rPr lang="ru-RU" sz="2000" dirty="0" err="1"/>
              <a:t>Ватсап</a:t>
            </a:r>
            <a:r>
              <a:rPr lang="ru-RU" sz="2000" dirty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Если я не смогу найти друзей или родителей, я ПОПРОШУ ПОМОЩИ охранника, полицейского или волонтёра. Я скажу: «Я потерялся, мне нужна помощь». Я назову волонтеру, охраннику или полицейскому свое имя и телефонный номер родителей. Я спокойно дождусь, пока волонтер, охранник или полицейский свяжется с ними. </a:t>
            </a:r>
          </a:p>
        </p:txBody>
      </p:sp>
    </p:spTree>
    <p:extLst>
      <p:ext uri="{BB962C8B-B14F-4D97-AF65-F5344CB8AC3E}">
        <p14:creationId xmlns:p14="http://schemas.microsoft.com/office/powerpoint/2010/main" val="145218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Чтобы мне было удобно, я возьму с собой </a:t>
            </a:r>
            <a:r>
              <a:rPr lang="ru-RU" sz="2000" dirty="0" err="1"/>
              <a:t>беруши</a:t>
            </a:r>
            <a:r>
              <a:rPr lang="ru-RU" sz="2000" dirty="0"/>
              <a:t>. Я надену их, если звуки станут громкими.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09" y="1052736"/>
            <a:ext cx="5412581" cy="51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Я возьму с собой свой телефон и буду часто смотреть на него, чтобы не пропустить звонок от родителей или друзей.</a:t>
            </a:r>
          </a:p>
        </p:txBody>
      </p:sp>
      <p:pic>
        <p:nvPicPr>
          <p:cNvPr id="7170" name="Picture 2" descr="Когда появился первый мобильный телефон - Парламентская газ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718"/>
            <a:ext cx="9144000" cy="60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Сегодня я был на фестивалях «</a:t>
            </a:r>
            <a:r>
              <a:rPr lang="ru-RU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Литоцикл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«</a:t>
            </a:r>
            <a:r>
              <a:rPr lang="en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ART-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ПИКНИК». Я молодец.</a:t>
            </a:r>
            <a:r>
              <a:rPr lang="ru-RU" sz="2000" dirty="0"/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FD7CF-0C0E-2A91-9943-64337BD2F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2520962" y="1196752"/>
            <a:ext cx="4102075" cy="549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3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Я пойду в парк спорткомплекса «Динамо». 8 и 9 июня в в парке пройдёт фестиваль «Движение». 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BA1AE3-E91E-22AD-B6E9-C9437D29D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30"/>
            <a:ext cx="9144000" cy="829482"/>
          </a:xfrm>
        </p:spPr>
        <p:txBody>
          <a:bodyPr>
            <a:normAutofit/>
          </a:bodyPr>
          <a:lstStyle/>
          <a:p>
            <a:pPr algn="l"/>
            <a:r>
              <a:rPr lang="ru-RU" sz="1800" b="0" i="0" u="none" strike="noStrike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парке пройдут литературный фестиваль «</a:t>
            </a:r>
            <a:r>
              <a:rPr lang="ru-RU" sz="1800" b="0" i="0" u="none" strike="noStrike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Литоцикл</a:t>
            </a: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и фестиваль развлечений «</a:t>
            </a:r>
            <a:r>
              <a:rPr lang="e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ART-</a:t>
            </a: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ПИКНИК»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C91D6-DDFE-0F23-436D-496398BD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7772400" cy="51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3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Литературный фестиваль «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Литоцикл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— это праздник, на котором 8 и 9 июня выступят российские и уральские писатели, критики, культурные деятели, пройдут мастер-классы, книжная ярмарка и развлекательные программы.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праздниках бывает очень громко и много людей.</a:t>
            </a:r>
          </a:p>
          <a:p>
            <a:r>
              <a:rPr lang="ru-RU" dirty="0"/>
              <a:t>Я в безопасности. Со мной всё будет хорошо.</a:t>
            </a:r>
          </a:p>
          <a:p>
            <a:r>
              <a:rPr lang="ru-RU" dirty="0"/>
              <a:t>Я сообщу родителям или друзьям, если захочу уйти.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849D5B-8DFF-51DF-4E08-3239CE98D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77658"/>
            <a:ext cx="7094179" cy="47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01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Фестиваль развлечений «</a:t>
            </a:r>
            <a:r>
              <a:rPr lang="en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ART-</a:t>
            </a:r>
            <a:r>
              <a: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ПИКНИК» — это праздник, на котором пройдут музыкальные, танцевальные и театральные, мастер-классы, будут игровые зоны и фольклорный музей.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3813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будет хорошо. Я справлюсь.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AA3EA9-597C-FBAB-885C-D4883686D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052737"/>
            <a:ext cx="7772400" cy="5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" y="15020"/>
            <a:ext cx="9161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Чтобы пойти на фестивали, я заранее зарегистрируюсь, перейдя по ссылке </a:t>
            </a:r>
            <a:r>
              <a:rPr lang="ru-RU" sz="2000" dirty="0">
                <a:hlinkClick r:id="rId2"/>
              </a:rPr>
              <a:t>культурадлявсех.рф/</a:t>
            </a:r>
            <a:r>
              <a:rPr lang="en-US" sz="2000" dirty="0" err="1">
                <a:hlinkClick r:id="rId2"/>
              </a:rPr>
              <a:t>inclusive_event</a:t>
            </a:r>
            <a:r>
              <a:rPr lang="en-US" sz="2000" dirty="0">
                <a:hlinkClick r:id="rId2"/>
              </a:rPr>
              <a:t>/</a:t>
            </a:r>
            <a:r>
              <a:rPr lang="ru-RU" sz="2000" dirty="0">
                <a:hlinkClick r:id="rId2"/>
              </a:rPr>
              <a:t>движение24#</a:t>
            </a:r>
            <a:r>
              <a:rPr lang="en-US" sz="2000" dirty="0">
                <a:hlinkClick r:id="rId2"/>
              </a:rPr>
              <a:t>form96589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F47C2-3A01-00A3-62EC-173E9E579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7083"/>
          <a:stretch/>
        </p:blipFill>
        <p:spPr>
          <a:xfrm>
            <a:off x="179512" y="1124744"/>
            <a:ext cx="87243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79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Фестивали будут проходить под открытым небом. Это будет выглядеть так: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86972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 время фестивалей могут быть громкие звуки.</a:t>
            </a:r>
          </a:p>
          <a:p>
            <a:r>
              <a:rPr lang="ru-RU" sz="2000" dirty="0"/>
              <a:t>У меня всё будет хорошо. </a:t>
            </a:r>
          </a:p>
          <a:p>
            <a:r>
              <a:rPr lang="ru-RU" sz="2000" dirty="0"/>
              <a:t>Я справлюсь.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3773E8-BEE6-EC41-473A-B51A44A42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0901"/>
            <a:ext cx="7772400" cy="5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07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478" y="0"/>
            <a:ext cx="9161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Парк спорткомплекса «Динамо» выглядит так: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D98FA-C003-9528-78B6-E9EDA6309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03486"/>
            <a:ext cx="5076564" cy="2855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73B2A8-D421-07FA-4A41-DDC2FEDBB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80423"/>
            <a:ext cx="5076564" cy="28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9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На празднике будет очень много незнакомых людей. Они могут собираться в толпы и выстаиваться в очереди. Они могут близко стоять, громко кричать и разговаривать.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-20690" y="1170783"/>
            <a:ext cx="9123308" cy="53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Так выглядит толпа:</a:t>
            </a:r>
          </a:p>
        </p:txBody>
      </p:sp>
      <p:pic>
        <p:nvPicPr>
          <p:cNvPr id="6147" name="Picture 3" descr="C:\Users\Лыцарь\YandexDisk\__Мандрыгина\Инклюзив ивент\Лица улиц\Снимок экрана 2023-08-10 1230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9565" cy="60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705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7642</TotalTime>
  <Words>539</Words>
  <Application>Microsoft Macintosh PowerPoint</Application>
  <PresentationFormat>Экран (4:3)</PresentationFormat>
  <Paragraphs>36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Roboto</vt:lpstr>
      <vt:lpstr>Тема Office</vt:lpstr>
      <vt:lpstr>ЭТО СОЦИАЛЬНАЯ ИСТОРИЯ Парк спорткомплекса «Динамо»</vt:lpstr>
      <vt:lpstr>Я пойду в парк спорткомплекса «Динамо». 8 и 9 июня в в парке пройдёт фестиваль «Движение». </vt:lpstr>
      <vt:lpstr>В парке пройдут литературный фестиваль «Литоцикл» и фестиваль развлечений «ART-ПИКНИК»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празднике будет очень много незнакомых людей. Они могут собираться в толпы и выстаиваться в очереди. Они могут близко стоять, громко кричать и разговаривать.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ЕДИНАЯ СОЦИАЛЬНАЯ ИСТОРИЯ «НОЧЬ МУЗЫКИ В ЕКАТЕРИНБУРГЕ»</dc:title>
  <dc:creator>с нежностью</dc:creator>
  <cp:lastModifiedBy>Microsoft Office User</cp:lastModifiedBy>
  <cp:revision>60</cp:revision>
  <dcterms:created xsi:type="dcterms:W3CDTF">2023-06-14T13:17:07Z</dcterms:created>
  <dcterms:modified xsi:type="dcterms:W3CDTF">2024-06-04T21:04:05Z</dcterms:modified>
</cp:coreProperties>
</file>