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83" r:id="rId4"/>
    <p:sldId id="277" r:id="rId5"/>
    <p:sldId id="287" r:id="rId6"/>
    <p:sldId id="257" r:id="rId7"/>
    <p:sldId id="286" r:id="rId8"/>
    <p:sldId id="273" r:id="rId9"/>
    <p:sldId id="266" r:id="rId10"/>
    <p:sldId id="267" r:id="rId11"/>
    <p:sldId id="281" r:id="rId12"/>
    <p:sldId id="265" r:id="rId13"/>
    <p:sldId id="274" r:id="rId14"/>
    <p:sldId id="263" r:id="rId15"/>
    <p:sldId id="264" r:id="rId16"/>
    <p:sldId id="28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508" autoAdjust="0"/>
  </p:normalViewPr>
  <p:slideViewPr>
    <p:cSldViewPr>
      <p:cViewPr varScale="1">
        <p:scale>
          <a:sx n="100" d="100"/>
          <a:sy n="100" d="100"/>
        </p:scale>
        <p:origin x="186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28B7C-3E23-491E-BCFD-7675464DA5E3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BACEC-E1B5-4332-81A7-589A4F299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5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9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96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3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9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9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4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0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2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3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0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3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3B2A0-9918-4B7F-98B5-6FE4B1961EE7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10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&#1082;&#1091;&#1083;&#1100;&#1090;&#1091;&#1088;&#1072;&#1076;&#1083;&#1103;&#1074;&#1089;&#1077;&#1093;.&#1088;&#1092;/inclusive_event/&#1076;&#1074;&#1080;&#1078;&#1077;&#1085;&#1080;&#1077;2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&#1082;&#1091;&#1083;&#1100;&#1090;&#1091;&#1088;&#1072;&#1076;&#1083;&#1103;&#1074;&#1089;&#1077;&#1093;.&#1088;&#1092;/inclusive_event/&#1076;&#1074;&#1080;&#1078;&#1077;&#1085;&#1080;&#1077;24#form9658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549972"/>
            <a:ext cx="7772400" cy="1758057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ЭТО ОБЩАЯ СОЦИАЛЬНАЯ ИСТОРИЯ</a:t>
            </a:r>
            <a:br>
              <a:rPr lang="ru-RU" dirty="0"/>
            </a:br>
            <a:r>
              <a:rPr lang="ru-RU" dirty="0"/>
              <a:t>Фестиваль </a:t>
            </a:r>
            <a:r>
              <a:rPr lang="ru-RU" b="1" dirty="0"/>
              <a:t>«Движение»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14D3D-16AA-93A6-591B-ED581A563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51" y="5517232"/>
            <a:ext cx="268829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5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0692" y="14401"/>
            <a:ext cx="9123308" cy="530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Так выглядит очередь: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t="9634" r="1072" b="-440"/>
          <a:stretch/>
        </p:blipFill>
        <p:spPr bwMode="auto">
          <a:xfrm>
            <a:off x="0" y="1337863"/>
            <a:ext cx="9144000" cy="554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122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7478" y="0"/>
            <a:ext cx="9161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Если я потерялся или плохо себя чувствую, я смогу ПОПРОСИТЬ О ПОМОЩИ. Я могу обратиться к волонтеру, охраннику и полицейскому.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C4F9A0-182B-73FE-2A1B-C1D1A9CDCE34}"/>
              </a:ext>
            </a:extLst>
          </p:cNvPr>
          <p:cNvSpPr/>
          <p:nvPr/>
        </p:nvSpPr>
        <p:spPr>
          <a:xfrm>
            <a:off x="0" y="71515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Волонтерами могут быть как юноши, так и девушки. У них может быть разная внешность и разный возраст, но на них обязательно будут вот такие футболки с надписью «Волонтёр»: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89CF01-30F1-9EA9-504F-00CEF185D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2348880"/>
            <a:ext cx="61468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58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99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Это охранник. У него может быть любая внешность, но на форме обязательно будет надпись «Охрана»: </a:t>
            </a:r>
          </a:p>
        </p:txBody>
      </p:sp>
      <p:pic>
        <p:nvPicPr>
          <p:cNvPr id="8196" name="Picture 4" descr="Охрана: профессиональная и эффективная » BigPicture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352483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Обязанности охраны: как обеспечивается безопасность объектов? — НАМ  ДОВЕРЯЮТ СВОЮ безопаснос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84" y="2132856"/>
            <a:ext cx="43524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8658" y="0"/>
            <a:ext cx="9172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Это сотрудники полиции. У них может быть разная внешность, но они обязательно будут в специальной полицейской форме:</a:t>
            </a:r>
          </a:p>
        </p:txBody>
      </p:sp>
      <p:pic>
        <p:nvPicPr>
          <p:cNvPr id="5" name="Picture 10" descr="Большинство россиян против переименования милиции в полицию - Газета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r="7640"/>
          <a:stretch/>
        </p:blipFill>
        <p:spPr bwMode="auto">
          <a:xfrm>
            <a:off x="73088" y="836711"/>
            <a:ext cx="4343559" cy="28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Полиция начала вскрывать машины и квартиры россиян по новым правилам:  Общество: Облгазе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69" y="836712"/>
            <a:ext cx="4343559" cy="289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4634" y="3933056"/>
            <a:ext cx="91439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Если я потеряюсь, то: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Я останусь людном месте.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Я постараюсь позвонить родителям или друзьям.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Если меня не будет слышно, я пошлю им СМС или напишу сообщение в </a:t>
            </a:r>
            <a:r>
              <a:rPr lang="ru-RU" sz="2000" dirty="0" err="1"/>
              <a:t>Ватсап</a:t>
            </a:r>
            <a:r>
              <a:rPr lang="ru-RU" sz="2000" dirty="0"/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Если я не смогу найти друзей или родителей, я ПОПРОШУ ПОМОЩИ волонтёра, охранника или полицейского. Я скажу: «Я потерялся, мне нужна помощь». Я назову волонтеру, охраннику или полицейскому свое имя и телефонный номер родителей. Я спокойно дождусь, пока волонтер, охранник или полицейский свяжется с ними. </a:t>
            </a:r>
          </a:p>
        </p:txBody>
      </p:sp>
    </p:spTree>
    <p:extLst>
      <p:ext uri="{BB962C8B-B14F-4D97-AF65-F5344CB8AC3E}">
        <p14:creationId xmlns:p14="http://schemas.microsoft.com/office/powerpoint/2010/main" val="1452187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Чтобы мне было удобно, я попрошу у волонтёров наушники. Я надену их, если звуки станут громкими. После концерта я обязательно верну наушники. </a:t>
            </a:r>
          </a:p>
        </p:txBody>
      </p:sp>
      <p:pic>
        <p:nvPicPr>
          <p:cNvPr id="6146" name="Picture 2" descr="https://www.technoavia.ru/img/product_images/5471.png?sc=model_z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96" y="2060848"/>
            <a:ext cx="3590256" cy="35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70493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Я возьму с собой свой телефон и буду часто смотреть на него, чтобы не пропустить звонок от родителей или друзей.</a:t>
            </a:r>
          </a:p>
        </p:txBody>
      </p:sp>
      <p:pic>
        <p:nvPicPr>
          <p:cNvPr id="7170" name="Picture 2" descr="Когда появился первый мобильный телефон - Парламентская газ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5" y="1124744"/>
            <a:ext cx="826905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BF2EF400-80B4-A5AB-522A-68C09B2F3A1F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10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/>
              <a:t>Сегодня я посетил фестиваль «Движение». Я молодец.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6A57DA-2FF2-78F6-CA99-AB71E6DB43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/>
          <a:stretch/>
        </p:blipFill>
        <p:spPr>
          <a:xfrm rot="5400000">
            <a:off x="1525352" y="1239602"/>
            <a:ext cx="60932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56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23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Сегодня я пойду на </a:t>
            </a:r>
            <a:r>
              <a:rPr lang="ru-RU" sz="2000" b="1" dirty="0"/>
              <a:t>фестиваль «Движение».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B0A63A-C7E5-C6C8-4A19-E1303DC25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t="1646" r="14766"/>
          <a:stretch/>
        </p:blipFill>
        <p:spPr>
          <a:xfrm>
            <a:off x="481508" y="836712"/>
            <a:ext cx="8180984" cy="581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0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230"/>
            <a:ext cx="9144000" cy="829482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Это праздник, на котором будут проходить концерты, экскурсии, выставки и другое на разных площадках в городе Екатеринбурге и в Верхней Пышме.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F543DB-7CD1-0D7F-2DFA-3CF9305F8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2"/>
          <a:stretch/>
        </p:blipFill>
        <p:spPr>
          <a:xfrm>
            <a:off x="320261" y="1196752"/>
            <a:ext cx="850347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32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3999" cy="10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Часть площадок будут на улице — под открытым небом. Это будет выглядеть так: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573325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праздниках бывает очень громко и много людей.</a:t>
            </a:r>
          </a:p>
          <a:p>
            <a:r>
              <a:rPr lang="ru-RU" dirty="0"/>
              <a:t>Я в безопасности. Со мной всё будет хорошо.</a:t>
            </a:r>
          </a:p>
          <a:p>
            <a:r>
              <a:rPr lang="ru-RU" dirty="0"/>
              <a:t>Я сообщу родителям или друзьям, если захочу уйти.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0B5129-5BAA-4742-2FE7-0FB89BF87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7" y="692696"/>
            <a:ext cx="8768523" cy="49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01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3999" cy="10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Часть площадок будут в помещениях. Это будет выглядеть вот так: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2848B7-495D-2671-8DB6-73555DA3DC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"/>
          <a:stretch/>
        </p:blipFill>
        <p:spPr>
          <a:xfrm>
            <a:off x="342900" y="764704"/>
            <a:ext cx="8458200" cy="514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52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5" y="15020"/>
            <a:ext cx="9161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Я заранее изучу программу на сайте </a:t>
            </a:r>
            <a:r>
              <a:rPr lang="ru-RU" sz="2000" dirty="0" err="1">
                <a:hlinkClick r:id="rId2"/>
              </a:rPr>
              <a:t>культурадлявсех.рф</a:t>
            </a:r>
            <a:r>
              <a:rPr lang="ru-RU" sz="2000" dirty="0">
                <a:hlinkClick r:id="rId2"/>
              </a:rPr>
              <a:t>/</a:t>
            </a:r>
            <a:r>
              <a:rPr lang="en" sz="2000" dirty="0" err="1">
                <a:hlinkClick r:id="rId2"/>
              </a:rPr>
              <a:t>inclusive_event</a:t>
            </a:r>
            <a:r>
              <a:rPr lang="en" sz="2000" dirty="0">
                <a:hlinkClick r:id="rId2"/>
              </a:rPr>
              <a:t>/</a:t>
            </a:r>
            <a:r>
              <a:rPr lang="ru-RU" sz="2000" dirty="0">
                <a:hlinkClick r:id="rId2"/>
              </a:rPr>
              <a:t>движение24</a:t>
            </a:r>
            <a:r>
              <a:rPr lang="ru-RU" sz="2000" dirty="0"/>
              <a:t>, выберу мероприятия, на которые пойду.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C31192-E6ED-36A6-A003-D39F733A9F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 b="9578"/>
          <a:stretch/>
        </p:blipFill>
        <p:spPr>
          <a:xfrm>
            <a:off x="179512" y="1412776"/>
            <a:ext cx="8797100" cy="476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02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5" y="15020"/>
            <a:ext cx="9161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 зарегистрируюсь, перейдя по ссылке </a:t>
            </a:r>
            <a:r>
              <a:rPr lang="ru-RU" sz="2000" dirty="0" err="1">
                <a:hlinkClick r:id="rId2"/>
              </a:rPr>
              <a:t>культурадлявсех.рф</a:t>
            </a:r>
            <a:r>
              <a:rPr lang="ru-RU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inclusive_event</a:t>
            </a:r>
            <a:r>
              <a:rPr lang="en-US" sz="2000" dirty="0">
                <a:hlinkClick r:id="rId2"/>
              </a:rPr>
              <a:t>/</a:t>
            </a:r>
            <a:r>
              <a:rPr lang="ru-RU" sz="2000" dirty="0">
                <a:hlinkClick r:id="rId2"/>
              </a:rPr>
              <a:t>движение24#</a:t>
            </a:r>
            <a:r>
              <a:rPr lang="en-US" sz="2000" dirty="0">
                <a:hlinkClick r:id="rId2"/>
              </a:rPr>
              <a:t>form96589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F47C2-3A01-00A3-62EC-173E9E579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b="7083"/>
          <a:stretch/>
        </p:blipFill>
        <p:spPr>
          <a:xfrm>
            <a:off x="179512" y="1124744"/>
            <a:ext cx="872431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79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7478" y="0"/>
            <a:ext cx="9161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На празднике будут проходить бесплатные концерты. Это будет выглядеть так:</a:t>
            </a:r>
          </a:p>
          <a:p>
            <a:endParaRPr lang="ru-RU" sz="2000" dirty="0"/>
          </a:p>
        </p:txBody>
      </p:sp>
      <p:sp>
        <p:nvSpPr>
          <p:cNvPr id="3" name="AutoShape 2" descr="https://gnomesmonetized.ru/800/600/https/iqmanager.org/photo/pic4565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4008D4-5786-C21B-B9E1-5BCB82E89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r="7875"/>
          <a:stretch/>
        </p:blipFill>
        <p:spPr>
          <a:xfrm>
            <a:off x="155575" y="548680"/>
            <a:ext cx="8811261" cy="58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9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6470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На празднике будет очень много незнакомых людей. Они могут собираться в толпы и выстаиваться в очереди. Они могут близко стоять, громко кричать и разговаривать.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-20690" y="1170783"/>
            <a:ext cx="9123308" cy="530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Так выглядит толпа: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1F19FD-00DB-C1AB-3974-4A9495791A7B}"/>
              </a:ext>
            </a:extLst>
          </p:cNvPr>
          <p:cNvSpPr/>
          <p:nvPr/>
        </p:nvSpPr>
        <p:spPr>
          <a:xfrm>
            <a:off x="-8218" y="568721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  <a:p>
            <a:r>
              <a:rPr lang="ru-RU" sz="2000" dirty="0"/>
              <a:t>У меня всё будет хорошо. </a:t>
            </a:r>
          </a:p>
          <a:p>
            <a:r>
              <a:rPr lang="ru-RU" sz="2000" dirty="0"/>
              <a:t>Я справлюсь.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12E516-30DE-074E-77B8-385C5C8C2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13918"/>
            <a:ext cx="6480720" cy="429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055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5615</TotalTime>
  <Words>443</Words>
  <Application>Microsoft Macintosh PowerPoint</Application>
  <PresentationFormat>Экран (4:3)</PresentationFormat>
  <Paragraphs>31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ЭТО ОБЩАЯ СОЦИАЛЬНАЯ ИСТОРИЯ Фестиваль «Движение»</vt:lpstr>
      <vt:lpstr>Сегодня я пойду на фестиваль «Движение».</vt:lpstr>
      <vt:lpstr>Это праздник, на котором будут проходить концерты, экскурсии, выставки и другое на разных площадках в городе Екатеринбурге и в Верхней Пышме.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празднике будет очень много незнакомых людей. Они могут собираться в толпы и выстаиваться в очереди. Они могут близко стоять, громко кричать и разговаривать.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ЕДИНАЯ СОЦИАЛЬНАЯ ИСТОРИЯ «НОЧЬ МУЗЫКИ В ЕКАТЕРИНБУРГЕ»</dc:title>
  <dc:creator>с нежностью</dc:creator>
  <cp:lastModifiedBy>Microsoft Office User</cp:lastModifiedBy>
  <cp:revision>62</cp:revision>
  <dcterms:created xsi:type="dcterms:W3CDTF">2023-06-14T13:17:07Z</dcterms:created>
  <dcterms:modified xsi:type="dcterms:W3CDTF">2024-06-03T10:57:01Z</dcterms:modified>
</cp:coreProperties>
</file>