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96"/>
  </p:normalViewPr>
  <p:slideViewPr>
    <p:cSldViewPr snapToGrid="0">
      <p:cViewPr varScale="1">
        <p:scale>
          <a:sx n="100" d="100"/>
          <a:sy n="100" d="100"/>
        </p:scale>
        <p:origin x="9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8EB554-C3C9-16E5-99A9-E2186DC55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2E233F6-381C-C583-EE8D-BC3875AEF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57188-A53C-78A5-0A78-D261B88D5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BBF0-AB44-4C33-8C68-CD1F92B37F7D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6375B0-B0CA-A428-DF34-538835AF3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887AC6-10FB-A0F8-4C1B-87DBE378A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2D57-A641-4E9A-B483-DE8077720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75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C1343-5027-15AF-82E6-FB1E59C7A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003ECA-8CA9-92FD-B1DF-5212D916E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7E271B-C57A-847E-24C3-019C4761D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BBF0-AB44-4C33-8C68-CD1F92B37F7D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F6BB62-4FA6-02F9-73BD-2576BF0F7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F7A878-54E8-DD56-4568-86FFB31DC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2D57-A641-4E9A-B483-DE8077720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408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E21D29E-0945-9686-08DE-FE74A6541C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896936-585A-8039-ADDC-B975E39932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644EA0-CAFA-CB52-737A-03C413FC2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BBF0-AB44-4C33-8C68-CD1F92B37F7D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194048-3158-A311-5F6D-E834EE4A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321F38-21DB-2269-2443-BC3FAB61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2D57-A641-4E9A-B483-DE8077720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03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797F87-5898-920C-3C17-559FFE852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819E5-49B5-E06B-0BEC-21CF5CFD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4DDA3F-A9B4-580A-AC1C-8314C760D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BBF0-AB44-4C33-8C68-CD1F92B37F7D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F6B8F2-1ED1-2D75-405D-8996E208B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0CAED1-E507-BBB5-361C-79A900989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2D57-A641-4E9A-B483-DE8077720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174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C48169-CC11-E21A-DF42-62F4F3BDC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D803C4-46C7-6D6E-F3B4-7A4F11E7A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4BA468-4C07-0E32-8E41-2C402FBED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BBF0-AB44-4C33-8C68-CD1F92B37F7D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163414-64DB-7E17-70A3-EB9F3D9FD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B4227B-9CEE-4ADD-1A41-0FE355470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2D57-A641-4E9A-B483-DE8077720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41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B90F13-6E93-BEC4-CEB6-C90584BF2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B24FBC-D608-0B6D-6AAC-7639CA34D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F29571-11F0-A144-284B-1FF62C39FA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36F23F-418C-70B7-496C-FC337246F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BBF0-AB44-4C33-8C68-CD1F92B37F7D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89FB17-9852-1610-365B-DAD91BF54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9D2943-1D9E-86DD-4FB6-68A2F1F2F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2D57-A641-4E9A-B483-DE8077720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781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119F6-5496-9A9C-740B-E06587090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5B6F98-63A0-D981-EE01-7F38235B2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5C5DFC-D3D7-556F-1955-6B23581DC2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BE78ED5-E39F-AAED-3557-EAEB4D9138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1186B0E-020D-94CA-73C6-597EC8440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CBD8634-A771-06A9-47F1-0B02ED289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BBF0-AB44-4C33-8C68-CD1F92B37F7D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C5DFDD4-0274-E27C-5A18-31183368C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F0773E5-34FD-095D-F504-45E6EF21F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2D57-A641-4E9A-B483-DE8077720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248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7277EE-8894-7C26-F284-EA7E7B88B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4FDF1A5-E5B4-3373-F1FE-78029B21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BBF0-AB44-4C33-8C68-CD1F92B37F7D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AD7AEE-0AD5-1A9B-3806-8F88131E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AAF8AAE-21DD-DEF9-1362-AB6FBC696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2D57-A641-4E9A-B483-DE8077720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238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C3854D7-920E-949D-EF45-E98D73720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BBF0-AB44-4C33-8C68-CD1F92B37F7D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41824F5-DB23-CC8F-3ADD-64B52DB06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AD650D-5769-4442-F5BC-5552C7CCA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2D57-A641-4E9A-B483-DE8077720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740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12F62-0EFC-84E3-9E17-3B22D0665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38F747-814C-125B-0A7E-D82C2582C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6EFA56-2B16-2718-9431-96FDCCBAF6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A7660-425C-4397-E61A-5A6E39B4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BBF0-AB44-4C33-8C68-CD1F92B37F7D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02AF82-37B5-64E2-9EA5-0433DAEBC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34942A-827C-445C-13CF-63D7852EB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2D57-A641-4E9A-B483-DE8077720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983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9FF197-9910-A09E-53AA-19D040041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1E3441-5238-21EA-192C-3EA575D647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C7FB10-331B-20C1-2E03-42574E48D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30DDF1-7978-D257-0413-C4CDF026A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BBF0-AB44-4C33-8C68-CD1F92B37F7D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89C0F5-9957-90EF-CF56-3F85A6CE8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2C1228-49F8-C55B-6BDC-D52CE36C7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2D57-A641-4E9A-B483-DE8077720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329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EE147-BA7C-404D-9199-9B071DD7A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E5A2BF-AD3B-4505-F034-BE2B21376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69E6E3-1C8D-830B-3809-2717CCE70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6BBF0-AB44-4C33-8C68-CD1F92B37F7D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C2AB4C-AA81-9393-8311-61A5311E2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943F7E-AE67-8289-92B6-D797F3FE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A2D57-A641-4E9A-B483-DE8077720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3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3B963-36E7-C0B8-9945-ADC9C4A7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+mn-lt"/>
              </a:rPr>
              <a:t>ЭТО </a:t>
            </a:r>
            <a:r>
              <a:rPr lang="ru-RU" sz="4400" b="1" dirty="0">
                <a:latin typeface="+mn-lt"/>
              </a:rPr>
              <a:t>СОЦИАЛЬНАЯ ИСТОРИЯ.</a:t>
            </a:r>
            <a:br>
              <a:rPr lang="ru-RU" sz="4400" b="1" dirty="0">
                <a:latin typeface="+mn-lt"/>
              </a:rPr>
            </a:br>
            <a:endParaRPr lang="ru-RU" dirty="0">
              <a:latin typeface="+mn-lt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C38A43E-DD11-0EBD-E2BF-DAA6A402D813}"/>
              </a:ext>
            </a:extLst>
          </p:cNvPr>
          <p:cNvSpPr txBox="1">
            <a:spLocks/>
          </p:cNvSpPr>
          <p:nvPr/>
        </p:nvSpPr>
        <p:spPr>
          <a:xfrm>
            <a:off x="990600" y="34289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/>
              <a:t>ЕКАТЕРИНБУРГСКИЙ ТЕАТР КУКОЛ.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99786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9B7D1-FB4A-A3B8-62F7-AB261EF19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1070077" cy="1325563"/>
          </a:xfrm>
        </p:spPr>
        <p:txBody>
          <a:bodyPr>
            <a:normAutofit/>
          </a:bodyPr>
          <a:lstStyle/>
          <a:p>
            <a:r>
              <a:rPr lang="ru-RU" sz="2800" dirty="0"/>
              <a:t>Если я буду в верхней одежде, то я спущусь в гардероб по указателям, чтобы оставить ее там.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FFD0840-5BF2-8CCD-77D5-B57AE1848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161" y="1527242"/>
            <a:ext cx="7107677" cy="533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850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5C06D-CE68-2613-F332-8FC2E6E89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87200" cy="1325563"/>
          </a:xfrm>
        </p:spPr>
        <p:txBody>
          <a:bodyPr>
            <a:noAutofit/>
          </a:bodyPr>
          <a:lstStyle/>
          <a:p>
            <a:r>
              <a:rPr lang="ru-RU" sz="2800" dirty="0"/>
              <a:t>Сотрудник гардероба возьмет мою верхнюю одежду и взамен даст мне бирку с номером. </a:t>
            </a:r>
            <a:br>
              <a:rPr lang="ru-RU" sz="2800" dirty="0"/>
            </a:br>
            <a:r>
              <a:rPr lang="ru-RU" sz="2800" dirty="0"/>
              <a:t>Я положу ее в надежное место.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7BFC321-4DE2-64A1-9C87-8CF63D9BD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825" y="1420238"/>
            <a:ext cx="7250349" cy="543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223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F5645-9285-A5A2-914F-EF66FBD2C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/>
              <a:t>Если я захочу в туалет, то я пойду в него.</a:t>
            </a:r>
            <a:br>
              <a:rPr lang="ru-RU" sz="2800" dirty="0"/>
            </a:br>
            <a:r>
              <a:rPr lang="ru-RU" sz="2800" dirty="0"/>
              <a:t>Он находится возле гардероба.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C080B88-7677-462F-1B2F-8D3256B63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212" y="1167319"/>
            <a:ext cx="7587575" cy="569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418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8B70-719A-19C2-84DE-2D43AEAB0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/>
              <a:t>Если я проголодаюсь, то я пойду в буфет театра.</a:t>
            </a:r>
            <a:br>
              <a:rPr lang="ru-RU" sz="2800" dirty="0"/>
            </a:br>
            <a:r>
              <a:rPr lang="ru-RU" sz="2800" dirty="0"/>
              <a:t>Там я могу купить напитки и десерты.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A7A1B18-C20E-26E2-0A6C-7ECBDD208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115" y="1476172"/>
            <a:ext cx="7175770" cy="538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177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D235C-4A6A-816F-0A46-15B575D95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2919"/>
            <a:ext cx="11556460" cy="1325563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Если у меня в билете написан Большой зал, по указателем я пройду в него.</a:t>
            </a:r>
            <a:br>
              <a:rPr lang="ru-RU" sz="2800" dirty="0"/>
            </a:br>
            <a:r>
              <a:rPr lang="ru-RU" sz="2800" dirty="0"/>
              <a:t>Я посмотрю какой у меня ряд и место на билете и найду его в зале.</a:t>
            </a:r>
            <a:br>
              <a:rPr lang="ru-RU" sz="2800" dirty="0"/>
            </a:br>
            <a:r>
              <a:rPr lang="ru-RU" sz="2800" dirty="0"/>
              <a:t>Если у меня не получится его найти, я обращусь к контролеру в синей жилетке и она мне поможет.</a:t>
            </a:r>
            <a:br>
              <a:rPr lang="ru-RU" sz="2800" dirty="0"/>
            </a:br>
            <a:r>
              <a:rPr lang="ru-RU" sz="2800" dirty="0"/>
              <a:t>Если мне не понравится спектакль, я уйду.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867F16F-9821-4366-1690-4122BE6E5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45" y="1913917"/>
            <a:ext cx="6592110" cy="494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694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492EEE-A2C3-4836-70C7-47D313AD3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5915"/>
            <a:ext cx="11770468" cy="1325563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Если у меня в билете написан Малый зал, я поднимусь на второй этаж по указателям. </a:t>
            </a:r>
            <a:br>
              <a:rPr lang="ru-RU" sz="2800" dirty="0"/>
            </a:br>
            <a:r>
              <a:rPr lang="ru-RU" sz="2800" dirty="0"/>
              <a:t>В Малом зале свободная посадка, я смогу сесть на любое свободное место.</a:t>
            </a:r>
            <a:br>
              <a:rPr lang="ru-RU" sz="2800" dirty="0"/>
            </a:br>
            <a:r>
              <a:rPr lang="ru-RU" sz="2800" dirty="0"/>
              <a:t>Если мне не понравится спектакль, я уйду.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A20C7AB-D15F-6BF3-FE9E-01C8987DB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171700"/>
            <a:ext cx="62484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19A84B1D-12FB-01A8-12CB-76DABF6E4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/>
        </p:blipFill>
        <p:spPr bwMode="auto">
          <a:xfrm>
            <a:off x="0" y="2171700"/>
            <a:ext cx="59436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439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21E2A6-B274-48AA-CF9E-A87DD9A2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25049"/>
            <a:ext cx="12081753" cy="1325563"/>
          </a:xfrm>
        </p:spPr>
        <p:txBody>
          <a:bodyPr>
            <a:noAutofit/>
          </a:bodyPr>
          <a:lstStyle/>
          <a:p>
            <a:r>
              <a:rPr lang="ru-RU" sz="2800" dirty="0"/>
              <a:t>Если у меня в билете написан </a:t>
            </a:r>
            <a:r>
              <a:rPr lang="en-US" sz="2800" dirty="0" err="1"/>
              <a:t>Mamin</a:t>
            </a:r>
            <a:r>
              <a:rPr lang="en-US" sz="2800" dirty="0"/>
              <a:t> </a:t>
            </a:r>
            <a:r>
              <a:rPr lang="ru-RU" sz="2800" dirty="0"/>
              <a:t>зал, то я пойду мимо буфета по указателям. Я посмотрю какой у меня ряд и место на билете и найду его в зале.</a:t>
            </a:r>
            <a:br>
              <a:rPr lang="ru-RU" sz="2800" dirty="0"/>
            </a:br>
            <a:r>
              <a:rPr lang="ru-RU" sz="2800" dirty="0"/>
              <a:t>Если у меня не получится его найти, я обращусь к контролеру в синей жилетке и она мне поможет.</a:t>
            </a:r>
            <a:br>
              <a:rPr lang="ru-RU" sz="2800" dirty="0"/>
            </a:br>
            <a:r>
              <a:rPr lang="ru-RU" sz="2800" dirty="0"/>
              <a:t>Если мне не понравится спектакль, я уйду.</a:t>
            </a:r>
            <a:br>
              <a:rPr lang="ru-RU" sz="2800" dirty="0">
                <a:latin typeface="+mn-lt"/>
              </a:rPr>
            </a:br>
            <a:endParaRPr lang="ru-RU" sz="2800" dirty="0">
              <a:latin typeface="+mn-lt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9D72183-BE20-5905-E51A-2DB24A71C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84536"/>
            <a:ext cx="6360716" cy="437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14C1AC27-72EA-17A5-7E7D-6E47374F3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715" y="2484536"/>
            <a:ext cx="5831285" cy="437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374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07A2EC-5215-1B72-442D-91A48A7CA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027"/>
            <a:ext cx="10963072" cy="1325563"/>
          </a:xfrm>
        </p:spPr>
        <p:txBody>
          <a:bodyPr>
            <a:normAutofit/>
          </a:bodyPr>
          <a:lstStyle/>
          <a:p>
            <a:r>
              <a:rPr lang="ru-RU" sz="2800" dirty="0"/>
              <a:t>Если я оставил верхнюю одежду в гардеробе, то после выхода из зала я пойду за ней.</a:t>
            </a:r>
            <a:br>
              <a:rPr lang="ru-RU" sz="2800" dirty="0"/>
            </a:br>
            <a:r>
              <a:rPr lang="ru-RU" sz="2800" dirty="0"/>
              <a:t>Я обменяю бирку на свою верхнюю одежду.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29A21ED-0D55-F680-59ED-D9492C01A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451" y="1583176"/>
            <a:ext cx="7033098" cy="527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810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E46561-A557-E885-FB38-DA65C777C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/>
              <a:t>Сегодня я был в Екатеринбургском театре кукол.</a:t>
            </a:r>
            <a:br>
              <a:rPr lang="ru-RU" sz="2800" dirty="0"/>
            </a:br>
            <a:r>
              <a:rPr lang="ru-RU" sz="2800" dirty="0"/>
              <a:t>Если я захочу, я приду сюда еще раз.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373A7BF7-593E-2C5E-C89D-16B505FD2A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" t="-568" r="4575" b="13334"/>
          <a:stretch/>
        </p:blipFill>
        <p:spPr bwMode="auto">
          <a:xfrm>
            <a:off x="2239102" y="1254869"/>
            <a:ext cx="7713795" cy="560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616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FA9139-DFC3-9D71-197D-E483AF607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1655762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latin typeface="+mj-lt"/>
                <a:ea typeface="+mj-ea"/>
                <a:cs typeface="+mj-cs"/>
              </a:rPr>
              <a:t>Сегодня я иду на спектакль в Екатеринбургский театр кукол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34314EC-AA33-E46C-689D-8B1590C3BD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4" t="10374" r="16326" b="19689"/>
          <a:stretch/>
        </p:blipFill>
        <p:spPr bwMode="auto">
          <a:xfrm>
            <a:off x="2600051" y="1968107"/>
            <a:ext cx="6991898" cy="488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789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7C3DA-6ECF-96CD-433E-E7F5455DA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028"/>
            <a:ext cx="12192000" cy="1325563"/>
          </a:xfrm>
        </p:spPr>
        <p:txBody>
          <a:bodyPr>
            <a:noAutofit/>
          </a:bodyPr>
          <a:lstStyle/>
          <a:p>
            <a:pPr algn="just">
              <a:spcBef>
                <a:spcPts val="1000"/>
              </a:spcBef>
            </a:pPr>
            <a:r>
              <a:rPr lang="ru-RU" sz="2800" dirty="0"/>
              <a:t>В театре кукол я могу посмотреть спектакли с куклами и актёрами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8ABF62-753B-445A-84D3-4F82B43A5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0"/>
          <a:stretch/>
        </p:blipFill>
        <p:spPr>
          <a:xfrm>
            <a:off x="6356276" y="2807752"/>
            <a:ext cx="5673101" cy="39834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7BA602-B167-B8D7-332A-F157DE62C9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04" r="5104"/>
          <a:stretch/>
        </p:blipFill>
        <p:spPr>
          <a:xfrm>
            <a:off x="-241932" y="2740912"/>
            <a:ext cx="6077657" cy="405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13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6EE78-1A05-E9C7-8E80-775B3A280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ru-RU" sz="2800" dirty="0"/>
              <a:t>Чтобы попасть в театр, я выберу спектакль и куплю билет.</a:t>
            </a:r>
            <a:br>
              <a:rPr lang="ru-RU" sz="2800" dirty="0"/>
            </a:br>
            <a:r>
              <a:rPr lang="ru-RU" sz="2800" dirty="0"/>
              <a:t>Я могу купить билет на сайте театра </a:t>
            </a:r>
            <a:r>
              <a:rPr lang="en-US" sz="2800" dirty="0"/>
              <a:t>uralkukla.ru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6F5679-B58F-0708-5512-DD54264637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6" r="7359" b="4456"/>
          <a:stretch/>
        </p:blipFill>
        <p:spPr>
          <a:xfrm>
            <a:off x="1082648" y="1325563"/>
            <a:ext cx="10026703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89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A4FE8-6AB4-7808-4953-315365942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ru-RU" sz="2800" dirty="0"/>
              <a:t>Или я могу купить билет в кассе театра.</a:t>
            </a:r>
            <a:br>
              <a:rPr lang="ru-RU" sz="2800" dirty="0"/>
            </a:br>
            <a:r>
              <a:rPr lang="ru-RU" sz="2800" dirty="0"/>
              <a:t>Касса театра находится справа от главного входа.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C53B8DC-BE8F-DBFE-7A52-32CACB6BE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044" y="1300566"/>
            <a:ext cx="7409911" cy="555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898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2B0349-15AD-1C69-1740-F7AE677F5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/>
              <a:t>Справа от кассы висит афиша.</a:t>
            </a:r>
            <a:br>
              <a:rPr lang="ru-RU" sz="2800" dirty="0"/>
            </a:br>
            <a:r>
              <a:rPr lang="ru-RU" sz="2800" dirty="0"/>
              <a:t>Я могу посмотреть и выбрать спектакль.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3621528-4E4E-4C1B-205C-FD9BC23C5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709" y="1325563"/>
            <a:ext cx="7376582" cy="553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680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78F6D3-879F-2693-F722-11809D48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488366" cy="1325563"/>
          </a:xfrm>
        </p:spPr>
        <p:txBody>
          <a:bodyPr>
            <a:normAutofit/>
          </a:bodyPr>
          <a:lstStyle/>
          <a:p>
            <a:r>
              <a:rPr lang="ru-RU" sz="2800" dirty="0"/>
              <a:t>Я зайду в кассу. </a:t>
            </a:r>
            <a:br>
              <a:rPr lang="ru-RU" sz="2800" dirty="0"/>
            </a:br>
            <a:r>
              <a:rPr lang="ru-RU" sz="2800" dirty="0"/>
              <a:t>Я скажу кассиру на какой спектакль я хочу, в какое время и на какие места.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59B1FAC-FD1D-A10C-6A4C-8407CD5D7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23" y="1454285"/>
            <a:ext cx="7204953" cy="540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75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B37FFB-3248-9E97-1877-9D0289C7E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/>
              <a:t>Когда у меня будет билет, я войду в театр кукол через главный вход.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E8E65F-5156-3A24-4512-604572335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709" y="1325563"/>
            <a:ext cx="7376582" cy="553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108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10F0C-5C04-66CB-027D-9AEA7DD06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821"/>
            <a:ext cx="11760740" cy="1325563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На входе меня встретит контролер. Он будет в синем жилете и с бейджиком.</a:t>
            </a:r>
            <a:br>
              <a:rPr lang="ru-RU" sz="2800" dirty="0"/>
            </a:br>
            <a:r>
              <a:rPr lang="ru-RU" sz="2800" dirty="0"/>
              <a:t>Если я купил билет в кассе, то я покажу бумажный вариант билета и его отсканируют.</a:t>
            </a:r>
            <a:br>
              <a:rPr lang="ru-RU" sz="2800" dirty="0"/>
            </a:br>
            <a:r>
              <a:rPr lang="ru-RU" sz="2800" dirty="0"/>
              <a:t>Если я купил билет на сайте театра, то я покажу электронный вариант билета, который пришел мне на почту и его отсканируют.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4BA241A-0999-1828-A965-FA78D7F1F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870" y="1676805"/>
            <a:ext cx="6908260" cy="518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0387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477</Words>
  <Application>Microsoft Macintosh PowerPoint</Application>
  <PresentationFormat>Широкоэкранный</PresentationFormat>
  <Paragraphs>19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ЭТО СОЦИАЛЬНАЯ ИСТОРИЯ. </vt:lpstr>
      <vt:lpstr>Презентация PowerPoint</vt:lpstr>
      <vt:lpstr>В театре кукол я могу посмотреть спектакли с куклами и актёрами</vt:lpstr>
      <vt:lpstr>Чтобы попасть в театр, я выберу спектакль и куплю билет. Я могу купить билет на сайте театра uralkukla.ru</vt:lpstr>
      <vt:lpstr>Или я могу купить билет в кассе театра. Касса театра находится справа от главного входа.</vt:lpstr>
      <vt:lpstr>Справа от кассы висит афиша. Я могу посмотреть и выбрать спектакль.</vt:lpstr>
      <vt:lpstr>Я зайду в кассу.  Я скажу кассиру на какой спектакль я хочу, в какое время и на какие места.</vt:lpstr>
      <vt:lpstr>Когда у меня будет билет, я войду в театр кукол через главный вход.</vt:lpstr>
      <vt:lpstr>На входе меня встретит контролер. Он будет в синем жилете и с бейджиком. Если я купил билет в кассе, то я покажу бумажный вариант билета и его отсканируют. Если я купил билет на сайте театра, то я покажу электронный вариант билета, который пришел мне на почту и его отсканируют.</vt:lpstr>
      <vt:lpstr>Если я буду в верхней одежде, то я спущусь в гардероб по указателям, чтобы оставить ее там.</vt:lpstr>
      <vt:lpstr>Сотрудник гардероба возьмет мою верхнюю одежду и взамен даст мне бирку с номером.  Я положу ее в надежное место. </vt:lpstr>
      <vt:lpstr>Если я захочу в туалет, то я пойду в него. Он находится возле гардероба.</vt:lpstr>
      <vt:lpstr>Если я проголодаюсь, то я пойду в буфет театра. Там я могу купить напитки и десерты.</vt:lpstr>
      <vt:lpstr>Если у меня в билете написан Большой зал, по указателем я пройду в него. Я посмотрю какой у меня ряд и место на билете и найду его в зале. Если у меня не получится его найти, я обращусь к контролеру в синей жилетке и она мне поможет. Если мне не понравится спектакль, я уйду.</vt:lpstr>
      <vt:lpstr>Если у меня в билете написан Малый зал, я поднимусь на второй этаж по указателям.  В Малом зале свободная посадка, я смогу сесть на любое свободное место. Если мне не понравится спектакль, я уйду.</vt:lpstr>
      <vt:lpstr>Если у меня в билете написан Mamin зал, то я пойду мимо буфета по указателям. Я посмотрю какой у меня ряд и место на билете и найду его в зале. Если у меня не получится его найти, я обращусь к контролеру в синей жилетке и она мне поможет. Если мне не понравится спектакль, я уйду. </vt:lpstr>
      <vt:lpstr>Если я оставил верхнюю одежду в гардеробе, то после выхода из зала я пойду за ней. Я обменяю бирку на свою верхнюю одежду.</vt:lpstr>
      <vt:lpstr>Сегодня я был в Екатеринбургском театре кукол. Если я захочу, я приду сюда еще раз.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ЭТО СОЦИАЛЬНАЯ ИСТОРИЯ. </dc:title>
  <dc:creator>Аида Аллахгулиева</dc:creator>
  <cp:lastModifiedBy>Microsoft Office User</cp:lastModifiedBy>
  <cp:revision>15</cp:revision>
  <dcterms:created xsi:type="dcterms:W3CDTF">2024-06-21T11:12:39Z</dcterms:created>
  <dcterms:modified xsi:type="dcterms:W3CDTF">2024-07-08T04:50:56Z</dcterms:modified>
</cp:coreProperties>
</file>