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84" r:id="rId4"/>
    <p:sldId id="283" r:id="rId5"/>
    <p:sldId id="277" r:id="rId6"/>
    <p:sldId id="285" r:id="rId7"/>
    <p:sldId id="290" r:id="rId8"/>
    <p:sldId id="291" r:id="rId9"/>
    <p:sldId id="260" r:id="rId10"/>
    <p:sldId id="263" r:id="rId11"/>
    <p:sldId id="264" r:id="rId12"/>
    <p:sldId id="28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/>
    <p:restoredTop sz="93508" autoAdjust="0"/>
  </p:normalViewPr>
  <p:slideViewPr>
    <p:cSldViewPr>
      <p:cViewPr varScale="1">
        <p:scale>
          <a:sx n="100" d="100"/>
          <a:sy n="100" d="100"/>
        </p:scale>
        <p:origin x="156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0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83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96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5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forms.gle/LZLBKoKRrWCqmiZt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49971"/>
            <a:ext cx="7772400" cy="175805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ЭТО СОЦИАЛЬНАЯ ИСТОРИЯ </a:t>
            </a:r>
            <a:br>
              <a:rPr lang="ru-RU" dirty="0"/>
            </a:br>
            <a:r>
              <a:rPr lang="ru-RU" b="1" dirty="0"/>
              <a:t>музей ретро автомобилей, </a:t>
            </a:r>
            <a:br>
              <a:rPr lang="ru-RU" b="1" dirty="0"/>
            </a:br>
            <a:r>
              <a:rPr lang="ru-RU" dirty="0"/>
              <a:t>город Верхняя Пышма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F3E7B-A91E-A9B3-161D-3C65E3A4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51" y="5376912"/>
            <a:ext cx="268829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Если звуки вокруг станут громкими и я устану, я попрошу наушники. После экскурсии я обязательно верну наушники. </a:t>
            </a:r>
          </a:p>
        </p:txBody>
      </p:sp>
      <p:pic>
        <p:nvPicPr>
          <p:cNvPr id="6146" name="Picture 2" descr="https://www.technoavia.ru/img/product_images/5471.png?sc=model_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96" y="2060848"/>
            <a:ext cx="3590256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Я возьму с собой свой телефон, чтобы позвонить друзьям и родителям, если потеряюсь.</a:t>
            </a:r>
          </a:p>
        </p:txBody>
      </p:sp>
      <p:pic>
        <p:nvPicPr>
          <p:cNvPr id="7170" name="Picture 2" descr="Когда появился первый мобильный телефон - Парламентская газ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718"/>
            <a:ext cx="9144000" cy="60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Сегодня я посетил музей ретро автомобилей в Верхней Пышме. Я молодец.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100FAF-B0D6-60D4-90F1-8A5E71747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3"/>
          <a:stretch/>
        </p:blipFill>
        <p:spPr>
          <a:xfrm>
            <a:off x="2643186" y="1043981"/>
            <a:ext cx="3857625" cy="54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230"/>
            <a:ext cx="9144000" cy="97558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9 июня я пойду на экскурсию </a:t>
            </a:r>
            <a:r>
              <a:rPr lang="ru-RU" sz="2000" b="1" dirty="0"/>
              <a:t>музей ретро автомобилей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D4894F-BA63-AA3D-9C22-877B5207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3" y="1196752"/>
            <a:ext cx="883298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874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Я буду смотреть выставку ретро автомобилей.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5BB47-37CE-3816-D287-2DEF4B677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3" y="1268760"/>
            <a:ext cx="883298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3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1246"/>
            <a:ext cx="9144000" cy="829482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Чтобы попасть на экскурсию, я зарегистрируюсь по ссылке: </a:t>
            </a:r>
            <a:r>
              <a:rPr lang="en" sz="2000" dirty="0">
                <a:hlinkClick r:id="rId2"/>
              </a:rPr>
              <a:t>https://forms.gle/LZLBKoKRrWCqmiZt9</a:t>
            </a:r>
            <a:r>
              <a:rPr lang="ru-RU" sz="20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C11B8-D9DF-77CF-40E3-66E263AF2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" y="1124744"/>
            <a:ext cx="9007010" cy="524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3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Я приеду в Музей ретро автомобилей 9 июня заранее, за 15 минут до начала экскурсии. Я встречусь со всей группой, кто как и я пойдет на экскурсию у входа в музей. Так выглядит группа: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75408D-50F3-8942-8B88-B74BF367B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Экскурсия начнется в 15:30. Её будет вести экскурсовод. Так выглядит экскурсовод: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DEB41-FEB4-9801-9600-883F63564657}"/>
              </a:ext>
            </a:extLst>
          </p:cNvPr>
          <p:cNvSpPr txBox="1"/>
          <p:nvPr/>
        </p:nvSpPr>
        <p:spPr>
          <a:xfrm>
            <a:off x="-38020" y="6093296"/>
            <a:ext cx="91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Экскурсовод главный в группе. Экскурсовод будет говорить мне, что делать и куда пойти. Я буду ходить вместе с экскурсоводом и слушать то, что он рассказывает.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65FD3B-64E4-BFE7-BED6-49583B768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 b="-1"/>
          <a:stretch/>
        </p:blipFill>
        <p:spPr>
          <a:xfrm>
            <a:off x="2643188" y="836712"/>
            <a:ext cx="3713680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5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Для того, чтобы попасть в музей, я пройду проходную. Это такое место, где есть охранник и рамка металлодетектора. Рамка может пищать.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DEB41-FEB4-9801-9600-883F63564657}"/>
              </a:ext>
            </a:extLst>
          </p:cNvPr>
          <p:cNvSpPr txBox="1"/>
          <p:nvPr/>
        </p:nvSpPr>
        <p:spPr>
          <a:xfrm>
            <a:off x="-38020" y="6093296"/>
            <a:ext cx="91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Если рамка запищит, я буду спокоен. Я проверю свои карманы, чтобы в них не было ничего металлического и пройду ее еще раз.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9EE0D-FC9F-AB75-F46A-034347CF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79" y="1387029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Вместе с группой и экскурсоводом я буду ходить по выставке и смотреть старые машины.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DEB41-FEB4-9801-9600-883F63564657}"/>
              </a:ext>
            </a:extLst>
          </p:cNvPr>
          <p:cNvSpPr txBox="1"/>
          <p:nvPr/>
        </p:nvSpPr>
        <p:spPr>
          <a:xfrm>
            <a:off x="-38020" y="6093296"/>
            <a:ext cx="9143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/>
              <a:t>Я буду спокоен. Я буду выполнять указания экскурсовода.</a:t>
            </a:r>
          </a:p>
          <a:p>
            <a:pPr marL="0" indent="0">
              <a:buNone/>
            </a:pPr>
            <a:r>
              <a:rPr lang="ru-RU" sz="1800" dirty="0"/>
              <a:t>Если я устану, я обязательно скажу друзьям или родителям. Мне помогут.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09EDD9-E947-A348-B911-34F5FF93B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87029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0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 нами будут волонтёры.</a:t>
            </a:r>
          </a:p>
          <a:p>
            <a:r>
              <a:rPr lang="ru-RU" sz="2000" dirty="0"/>
              <a:t>Волонтёры всегда придут на помощь, если это необходимо.</a:t>
            </a:r>
          </a:p>
          <a:p>
            <a:r>
              <a:rPr lang="ru-RU" sz="2000" dirty="0"/>
              <a:t>Волонтёров можно узнать по надписи «волонтёр» на одежде.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63B0BB-002D-0CC0-F82A-D73119D3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916832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2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25443</TotalTime>
  <Words>299</Words>
  <Application>Microsoft Macintosh PowerPoint</Application>
  <PresentationFormat>Экран (4:3)</PresentationFormat>
  <Paragraphs>22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ЭТО СОЦИАЛЬНАЯ ИСТОРИЯ  музей ретро автомобилей,  город Верхняя Пышма</vt:lpstr>
      <vt:lpstr>9 июня я пойду на экскурсию музей ретро автомобилей</vt:lpstr>
      <vt:lpstr>Я буду смотреть выставку ретро автомобилей. </vt:lpstr>
      <vt:lpstr>Чтобы попасть на экскурсию, я зарегистрируюсь по ссылке: https://forms.gle/LZLBKoKRrWCqmiZt9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Microsoft Office User</cp:lastModifiedBy>
  <cp:revision>68</cp:revision>
  <dcterms:created xsi:type="dcterms:W3CDTF">2023-06-14T13:17:07Z</dcterms:created>
  <dcterms:modified xsi:type="dcterms:W3CDTF">2024-06-05T11:26:58Z</dcterms:modified>
</cp:coreProperties>
</file>